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Hibernate" charset="1" panose="02000503000000000000"/>
      <p:regular r:id="rId27"/>
    </p:embeddedFont>
    <p:embeddedFont>
      <p:font typeface="Open Sans Bold" charset="1" panose="00000000000000000000"/>
      <p:regular r:id="rId28"/>
    </p:embeddedFont>
    <p:embeddedFont>
      <p:font typeface="Montserrat Bold" charset="1" panose="00000800000000000000"/>
      <p:regular r:id="rId29"/>
    </p:embeddedFont>
    <p:embeddedFont>
      <p:font typeface="Montserrat Medium" charset="1" panose="000006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xm3h8ETE.mp4>
</file>

<file path=ppt/media/VAGxmxoe3mc.mp4>
</file>

<file path=ppt/media/VAGxs5iMpRM.mp4>
</file>

<file path=ppt/media/VAGxsvHdKKk.mp4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jpeg>
</file>

<file path=ppt/media/image38.png>
</file>

<file path=ppt/media/image39.png>
</file>

<file path=ppt/media/image4.png>
</file>

<file path=ppt/media/image40.sv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jpeg>
</file>

<file path=ppt/media/image6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11" Target="../media/image17.svg" Type="http://schemas.openxmlformats.org/officeDocument/2006/relationships/image"/><Relationship Id="rId12" Target="../media/image46.png" Type="http://schemas.openxmlformats.org/officeDocument/2006/relationships/image"/><Relationship Id="rId13" Target="../media/image47.svg" Type="http://schemas.openxmlformats.org/officeDocument/2006/relationships/image"/><Relationship Id="rId14" Target="../media/image48.png" Type="http://schemas.openxmlformats.org/officeDocument/2006/relationships/image"/><Relationship Id="rId15" Target="../media/image49.svg" Type="http://schemas.openxmlformats.org/officeDocument/2006/relationships/image"/><Relationship Id="rId16" Target="../media/image11.png" Type="http://schemas.openxmlformats.org/officeDocument/2006/relationships/image"/><Relationship Id="rId17" Target="../media/image50.jpeg" Type="http://schemas.openxmlformats.org/officeDocument/2006/relationships/image"/><Relationship Id="rId18" Target="../media/VAGxmxoe3mc.mp4" Type="http://schemas.openxmlformats.org/officeDocument/2006/relationships/video"/><Relationship Id="rId19" Target="../media/VAGxmxoe3mc.mp4" Type="http://schemas.microsoft.com/office/2007/relationships/media"/><Relationship Id="rId2" Target="../media/image1.jpeg" Type="http://schemas.openxmlformats.org/officeDocument/2006/relationships/image"/><Relationship Id="rId20" Target="../media/image5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5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Relationship Id="rId9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29.png" Type="http://schemas.openxmlformats.org/officeDocument/2006/relationships/image"/><Relationship Id="rId6" Target="../media/image6.png" Type="http://schemas.openxmlformats.org/officeDocument/2006/relationships/image"/><Relationship Id="rId7" Target="../media/image10.png" Type="http://schemas.openxmlformats.org/officeDocument/2006/relationships/image"/><Relationship Id="rId8" Target="../media/image52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53.png" Type="http://schemas.openxmlformats.org/officeDocument/2006/relationships/image"/><Relationship Id="rId6" Target="../media/image54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5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7.svg" Type="http://schemas.openxmlformats.org/officeDocument/2006/relationships/image"/><Relationship Id="rId11" Target="../media/image48.png" Type="http://schemas.openxmlformats.org/officeDocument/2006/relationships/image"/><Relationship Id="rId12" Target="../media/image49.svg" Type="http://schemas.openxmlformats.org/officeDocument/2006/relationships/image"/><Relationship Id="rId13" Target="../media/image16.png" Type="http://schemas.openxmlformats.org/officeDocument/2006/relationships/image"/><Relationship Id="rId14" Target="../media/image17.svg" Type="http://schemas.openxmlformats.org/officeDocument/2006/relationships/image"/><Relationship Id="rId15" Target="../media/image11.png" Type="http://schemas.openxmlformats.org/officeDocument/2006/relationships/image"/><Relationship Id="rId16" Target="../media/image56.png" Type="http://schemas.openxmlformats.org/officeDocument/2006/relationships/image"/><Relationship Id="rId17" Target="../media/image57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4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8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9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7.svg" Type="http://schemas.openxmlformats.org/officeDocument/2006/relationships/image"/><Relationship Id="rId11" Target="../media/image48.png" Type="http://schemas.openxmlformats.org/officeDocument/2006/relationships/image"/><Relationship Id="rId12" Target="../media/image49.svg" Type="http://schemas.openxmlformats.org/officeDocument/2006/relationships/image"/><Relationship Id="rId13" Target="../media/image16.png" Type="http://schemas.openxmlformats.org/officeDocument/2006/relationships/image"/><Relationship Id="rId14" Target="../media/image17.svg" Type="http://schemas.openxmlformats.org/officeDocument/2006/relationships/image"/><Relationship Id="rId15" Target="../media/image11.png" Type="http://schemas.openxmlformats.org/officeDocument/2006/relationships/image"/><Relationship Id="rId16" Target="../media/image60.jpeg" Type="http://schemas.openxmlformats.org/officeDocument/2006/relationships/image"/><Relationship Id="rId17" Target="../media/VAGxs5iMpRM.mp4" Type="http://schemas.openxmlformats.org/officeDocument/2006/relationships/video"/><Relationship Id="rId18" Target="../media/VAGxs5iMpRM.mp4" Type="http://schemas.microsoft.com/office/2007/relationships/media"/><Relationship Id="rId19" Target="../media/image61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4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2.png" Type="http://schemas.openxmlformats.org/officeDocument/2006/relationships/image"/><Relationship Id="rId11" Target="../media/image63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4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1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24.png" Type="http://schemas.openxmlformats.org/officeDocument/2006/relationships/image"/><Relationship Id="rId13" Target="../media/image25.svg" Type="http://schemas.openxmlformats.org/officeDocument/2006/relationships/image"/><Relationship Id="rId14" Target="../media/image11.png" Type="http://schemas.openxmlformats.org/officeDocument/2006/relationships/image"/><Relationship Id="rId15" Target="../media/image65.jpeg" Type="http://schemas.openxmlformats.org/officeDocument/2006/relationships/image"/><Relationship Id="rId16" Target="../media/VAGxm3h8ETE.mp4" Type="http://schemas.openxmlformats.org/officeDocument/2006/relationships/video"/><Relationship Id="rId17" Target="../media/VAGxm3h8ETE.mp4" Type="http://schemas.microsoft.com/office/2007/relationships/media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6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svg" Type="http://schemas.openxmlformats.org/officeDocument/2006/relationships/image"/><Relationship Id="rId11" Target="../media/image24.png" Type="http://schemas.openxmlformats.org/officeDocument/2006/relationships/image"/><Relationship Id="rId12" Target="../media/image25.svg" Type="http://schemas.openxmlformats.org/officeDocument/2006/relationships/image"/><Relationship Id="rId13" Target="../media/image26.png" Type="http://schemas.openxmlformats.org/officeDocument/2006/relationships/image"/><Relationship Id="rId14" Target="../media/image27.png" Type="http://schemas.openxmlformats.org/officeDocument/2006/relationships/image"/><Relationship Id="rId15" Target="../media/image28.svg" Type="http://schemas.openxmlformats.org/officeDocument/2006/relationships/image"/><Relationship Id="rId16" Target="../media/image11.png" Type="http://schemas.openxmlformats.org/officeDocument/2006/relationships/image"/><Relationship Id="rId2" Target="../media/image1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png" Type="http://schemas.openxmlformats.org/officeDocument/2006/relationships/image"/><Relationship Id="rId11" Target="../media/image33.svg" Type="http://schemas.openxmlformats.org/officeDocument/2006/relationships/image"/><Relationship Id="rId12" Target="../media/image34.png" Type="http://schemas.openxmlformats.org/officeDocument/2006/relationships/image"/><Relationship Id="rId13" Target="../media/image35.svg" Type="http://schemas.openxmlformats.org/officeDocument/2006/relationships/image"/><Relationship Id="rId14" Target="../media/image11.png" Type="http://schemas.openxmlformats.org/officeDocument/2006/relationships/image"/><Relationship Id="rId15" Target="../media/image36.png" Type="http://schemas.openxmlformats.org/officeDocument/2006/relationships/image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29.png" Type="http://schemas.openxmlformats.org/officeDocument/2006/relationships/image"/><Relationship Id="rId6" Target="../media/image6.png" Type="http://schemas.openxmlformats.org/officeDocument/2006/relationships/image"/><Relationship Id="rId7" Target="../media/image10.pn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7.jpe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29.png" Type="http://schemas.openxmlformats.org/officeDocument/2006/relationships/image"/><Relationship Id="rId6" Target="../media/image6.png" Type="http://schemas.openxmlformats.org/officeDocument/2006/relationships/image"/><Relationship Id="rId7" Target="../media/image10.png" Type="http://schemas.openxmlformats.org/officeDocument/2006/relationships/image"/><Relationship Id="rId8" Target="../media/image38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39.png" Type="http://schemas.openxmlformats.org/officeDocument/2006/relationships/image"/><Relationship Id="rId5" Target="../media/image4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41.png" Type="http://schemas.openxmlformats.org/officeDocument/2006/relationships/image"/><Relationship Id="rId5" Target="../media/image42.jpeg" Type="http://schemas.openxmlformats.org/officeDocument/2006/relationships/image"/><Relationship Id="rId6" Target="../media/VAGxsvHdKKk.mp4" Type="http://schemas.openxmlformats.org/officeDocument/2006/relationships/video"/><Relationship Id="rId7" Target="../media/VAGxsvHdKKk.mp4" Type="http://schemas.microsoft.com/office/2007/relationships/media"/><Relationship Id="rId8" Target="../media/image4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4.png" Type="http://schemas.openxmlformats.org/officeDocument/2006/relationships/image"/><Relationship Id="rId4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06522" y="-770509"/>
            <a:ext cx="3335222" cy="3026714"/>
          </a:xfrm>
          <a:custGeom>
            <a:avLst/>
            <a:gdLst/>
            <a:ahLst/>
            <a:cxnLst/>
            <a:rect r="r" b="b" t="t" l="l"/>
            <a:pathLst>
              <a:path h="3026714" w="3335222">
                <a:moveTo>
                  <a:pt x="0" y="0"/>
                </a:moveTo>
                <a:lnTo>
                  <a:pt x="3335222" y="0"/>
                </a:lnTo>
                <a:lnTo>
                  <a:pt x="3335222" y="3026714"/>
                </a:lnTo>
                <a:lnTo>
                  <a:pt x="0" y="3026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880831" y="-1583844"/>
            <a:ext cx="2669512" cy="2469299"/>
          </a:xfrm>
          <a:custGeom>
            <a:avLst/>
            <a:gdLst/>
            <a:ahLst/>
            <a:cxnLst/>
            <a:rect r="r" b="b" t="t" l="l"/>
            <a:pathLst>
              <a:path h="2469299" w="2669512">
                <a:moveTo>
                  <a:pt x="0" y="0"/>
                </a:moveTo>
                <a:lnTo>
                  <a:pt x="2669512" y="0"/>
                </a:lnTo>
                <a:lnTo>
                  <a:pt x="2669512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523674">
            <a:off x="8574628" y="9163878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829396">
            <a:off x="17246410" y="22483"/>
            <a:ext cx="3367561" cy="3245487"/>
          </a:xfrm>
          <a:custGeom>
            <a:avLst/>
            <a:gdLst/>
            <a:ahLst/>
            <a:cxnLst/>
            <a:rect r="r" b="b" t="t" l="l"/>
            <a:pathLst>
              <a:path h="3245487" w="3367561">
                <a:moveTo>
                  <a:pt x="0" y="0"/>
                </a:moveTo>
                <a:lnTo>
                  <a:pt x="3367561" y="0"/>
                </a:lnTo>
                <a:lnTo>
                  <a:pt x="3367561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564424" y="3676231"/>
            <a:ext cx="2429181" cy="4015176"/>
          </a:xfrm>
          <a:custGeom>
            <a:avLst/>
            <a:gdLst/>
            <a:ahLst/>
            <a:cxnLst/>
            <a:rect r="r" b="b" t="t" l="l"/>
            <a:pathLst>
              <a:path h="4015176" w="2429181">
                <a:moveTo>
                  <a:pt x="0" y="0"/>
                </a:moveTo>
                <a:lnTo>
                  <a:pt x="2429181" y="0"/>
                </a:lnTo>
                <a:lnTo>
                  <a:pt x="2429181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508849" y="4779288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726236">
            <a:off x="13331260" y="-1203506"/>
            <a:ext cx="4156830" cy="1979691"/>
          </a:xfrm>
          <a:custGeom>
            <a:avLst/>
            <a:gdLst/>
            <a:ahLst/>
            <a:cxnLst/>
            <a:rect r="r" b="b" t="t" l="l"/>
            <a:pathLst>
              <a:path h="1979691" w="4156830">
                <a:moveTo>
                  <a:pt x="0" y="0"/>
                </a:moveTo>
                <a:lnTo>
                  <a:pt x="4156831" y="0"/>
                </a:lnTo>
                <a:lnTo>
                  <a:pt x="4156831" y="1979690"/>
                </a:lnTo>
                <a:lnTo>
                  <a:pt x="0" y="197969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831745" y="-1583844"/>
            <a:ext cx="2478756" cy="2404393"/>
          </a:xfrm>
          <a:custGeom>
            <a:avLst/>
            <a:gdLst/>
            <a:ahLst/>
            <a:cxnLst/>
            <a:rect r="r" b="b" t="t" l="l"/>
            <a:pathLst>
              <a:path h="2404393" w="2478756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193509" y="9034432"/>
            <a:ext cx="3287385" cy="3184654"/>
          </a:xfrm>
          <a:custGeom>
            <a:avLst/>
            <a:gdLst/>
            <a:ahLst/>
            <a:cxnLst/>
            <a:rect r="r" b="b" t="t" l="l"/>
            <a:pathLst>
              <a:path h="3184654" w="3287385">
                <a:moveTo>
                  <a:pt x="0" y="0"/>
                </a:moveTo>
                <a:lnTo>
                  <a:pt x="3287384" y="0"/>
                </a:lnTo>
                <a:lnTo>
                  <a:pt x="3287384" y="3184654"/>
                </a:lnTo>
                <a:lnTo>
                  <a:pt x="0" y="318465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083439" y="9562439"/>
            <a:ext cx="4283445" cy="2039991"/>
          </a:xfrm>
          <a:custGeom>
            <a:avLst/>
            <a:gdLst/>
            <a:ahLst/>
            <a:cxnLst/>
            <a:rect r="r" b="b" t="t" l="l"/>
            <a:pathLst>
              <a:path h="2039991" w="4283445">
                <a:moveTo>
                  <a:pt x="0" y="0"/>
                </a:moveTo>
                <a:lnTo>
                  <a:pt x="4283444" y="0"/>
                </a:lnTo>
                <a:lnTo>
                  <a:pt x="4283444" y="2039990"/>
                </a:lnTo>
                <a:lnTo>
                  <a:pt x="0" y="203999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8754662">
            <a:off x="5893358" y="-2602894"/>
            <a:ext cx="4176376" cy="3664770"/>
          </a:xfrm>
          <a:custGeom>
            <a:avLst/>
            <a:gdLst/>
            <a:ahLst/>
            <a:cxnLst/>
            <a:rect r="r" b="b" t="t" l="l"/>
            <a:pathLst>
              <a:path h="3664770" w="4176376">
                <a:moveTo>
                  <a:pt x="0" y="0"/>
                </a:moveTo>
                <a:lnTo>
                  <a:pt x="4176376" y="0"/>
                </a:lnTo>
                <a:lnTo>
                  <a:pt x="4176376" y="3664770"/>
                </a:lnTo>
                <a:lnTo>
                  <a:pt x="0" y="366477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2219255" y="3083982"/>
            <a:ext cx="13534506" cy="3390612"/>
            <a:chOff x="0" y="0"/>
            <a:chExt cx="3108328" cy="77868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108328" cy="778686"/>
            </a:xfrm>
            <a:custGeom>
              <a:avLst/>
              <a:gdLst/>
              <a:ahLst/>
              <a:cxnLst/>
              <a:rect r="r" b="b" t="t" l="l"/>
              <a:pathLst>
                <a:path h="778686" w="3108328">
                  <a:moveTo>
                    <a:pt x="8580" y="0"/>
                  </a:moveTo>
                  <a:lnTo>
                    <a:pt x="3099748" y="0"/>
                  </a:lnTo>
                  <a:cubicBezTo>
                    <a:pt x="3102024" y="0"/>
                    <a:pt x="3104206" y="904"/>
                    <a:pt x="3105815" y="2513"/>
                  </a:cubicBezTo>
                  <a:cubicBezTo>
                    <a:pt x="3107424" y="4122"/>
                    <a:pt x="3108328" y="6305"/>
                    <a:pt x="3108328" y="8580"/>
                  </a:cubicBezTo>
                  <a:lnTo>
                    <a:pt x="3108328" y="770106"/>
                  </a:lnTo>
                  <a:cubicBezTo>
                    <a:pt x="3108328" y="772382"/>
                    <a:pt x="3107424" y="774564"/>
                    <a:pt x="3105815" y="776173"/>
                  </a:cubicBezTo>
                  <a:cubicBezTo>
                    <a:pt x="3104206" y="777782"/>
                    <a:pt x="3102024" y="778686"/>
                    <a:pt x="3099748" y="778686"/>
                  </a:cubicBezTo>
                  <a:lnTo>
                    <a:pt x="8580" y="778686"/>
                  </a:lnTo>
                  <a:cubicBezTo>
                    <a:pt x="6305" y="778686"/>
                    <a:pt x="4122" y="777782"/>
                    <a:pt x="2513" y="776173"/>
                  </a:cubicBezTo>
                  <a:cubicBezTo>
                    <a:pt x="904" y="774564"/>
                    <a:pt x="0" y="772382"/>
                    <a:pt x="0" y="770106"/>
                  </a:cubicBezTo>
                  <a:lnTo>
                    <a:pt x="0" y="8580"/>
                  </a:lnTo>
                  <a:cubicBezTo>
                    <a:pt x="0" y="6305"/>
                    <a:pt x="904" y="4122"/>
                    <a:pt x="2513" y="2513"/>
                  </a:cubicBezTo>
                  <a:cubicBezTo>
                    <a:pt x="4122" y="904"/>
                    <a:pt x="6305" y="0"/>
                    <a:pt x="8580" y="0"/>
                  </a:cubicBezTo>
                  <a:close/>
                </a:path>
              </a:pathLst>
            </a:custGeom>
            <a:solidFill>
              <a:srgbClr val="FFE4B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"/>
              <a:ext cx="3108328" cy="7882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9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556286" y="4604333"/>
            <a:ext cx="3401030" cy="4110006"/>
          </a:xfrm>
          <a:custGeom>
            <a:avLst/>
            <a:gdLst/>
            <a:ahLst/>
            <a:cxnLst/>
            <a:rect r="r" b="b" t="t" l="l"/>
            <a:pathLst>
              <a:path h="4110006" w="3401030">
                <a:moveTo>
                  <a:pt x="0" y="0"/>
                </a:moveTo>
                <a:lnTo>
                  <a:pt x="3401030" y="0"/>
                </a:lnTo>
                <a:lnTo>
                  <a:pt x="3401030" y="4110006"/>
                </a:lnTo>
                <a:lnTo>
                  <a:pt x="0" y="411000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454823" y="3590506"/>
            <a:ext cx="13063368" cy="2621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480"/>
              </a:lnSpc>
              <a:spcBef>
                <a:spcPct val="0"/>
              </a:spcBef>
            </a:pPr>
            <a:r>
              <a:rPr lang="en-US" sz="8000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FILE SYSTEM, AUTHENTICATION MODULES AND PROCESS MANAGEMENT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54073" y="-853067"/>
            <a:ext cx="3631257" cy="3295366"/>
          </a:xfrm>
          <a:custGeom>
            <a:avLst/>
            <a:gdLst/>
            <a:ahLst/>
            <a:cxnLst/>
            <a:rect r="r" b="b" t="t" l="l"/>
            <a:pathLst>
              <a:path h="3295366" w="3631257">
                <a:moveTo>
                  <a:pt x="0" y="0"/>
                </a:moveTo>
                <a:lnTo>
                  <a:pt x="3631257" y="0"/>
                </a:lnTo>
                <a:lnTo>
                  <a:pt x="3631257" y="3295366"/>
                </a:lnTo>
                <a:lnTo>
                  <a:pt x="0" y="32953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777434" y="-1494565"/>
            <a:ext cx="2669512" cy="2469299"/>
          </a:xfrm>
          <a:custGeom>
            <a:avLst/>
            <a:gdLst/>
            <a:ahLst/>
            <a:cxnLst/>
            <a:rect r="r" b="b" t="t" l="l"/>
            <a:pathLst>
              <a:path h="2469299" w="2669512">
                <a:moveTo>
                  <a:pt x="0" y="0"/>
                </a:moveTo>
                <a:lnTo>
                  <a:pt x="2669513" y="0"/>
                </a:lnTo>
                <a:lnTo>
                  <a:pt x="2669513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918985" y="8940766"/>
            <a:ext cx="2436684" cy="2692468"/>
          </a:xfrm>
          <a:custGeom>
            <a:avLst/>
            <a:gdLst/>
            <a:ahLst/>
            <a:cxnLst/>
            <a:rect r="r" b="b" t="t" l="l"/>
            <a:pathLst>
              <a:path h="2692468" w="2436684">
                <a:moveTo>
                  <a:pt x="0" y="0"/>
                </a:moveTo>
                <a:lnTo>
                  <a:pt x="2436684" y="0"/>
                </a:lnTo>
                <a:lnTo>
                  <a:pt x="2436684" y="2692468"/>
                </a:lnTo>
                <a:lnTo>
                  <a:pt x="0" y="26924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2523674">
            <a:off x="-789829" y="8993141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0"/>
                </a:lnTo>
                <a:lnTo>
                  <a:pt x="0" y="38225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829396">
            <a:off x="16893129" y="61939"/>
            <a:ext cx="3367561" cy="3245487"/>
          </a:xfrm>
          <a:custGeom>
            <a:avLst/>
            <a:gdLst/>
            <a:ahLst/>
            <a:cxnLst/>
            <a:rect r="r" b="b" t="t" l="l"/>
            <a:pathLst>
              <a:path h="3245487" w="3367561">
                <a:moveTo>
                  <a:pt x="0" y="0"/>
                </a:moveTo>
                <a:lnTo>
                  <a:pt x="3367562" y="0"/>
                </a:lnTo>
                <a:lnTo>
                  <a:pt x="3367562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881341" y="4022716"/>
            <a:ext cx="2762357" cy="4565879"/>
          </a:xfrm>
          <a:custGeom>
            <a:avLst/>
            <a:gdLst/>
            <a:ahLst/>
            <a:cxnLst/>
            <a:rect r="r" b="b" t="t" l="l"/>
            <a:pathLst>
              <a:path h="4565879" w="2762357">
                <a:moveTo>
                  <a:pt x="0" y="0"/>
                </a:moveTo>
                <a:lnTo>
                  <a:pt x="2762357" y="0"/>
                </a:lnTo>
                <a:lnTo>
                  <a:pt x="2762357" y="4565880"/>
                </a:lnTo>
                <a:lnTo>
                  <a:pt x="0" y="456588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259300" y="4800296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726236">
            <a:off x="13290054" y="-1049321"/>
            <a:ext cx="4156830" cy="1979691"/>
          </a:xfrm>
          <a:custGeom>
            <a:avLst/>
            <a:gdLst/>
            <a:ahLst/>
            <a:cxnLst/>
            <a:rect r="r" b="b" t="t" l="l"/>
            <a:pathLst>
              <a:path h="1979691" w="4156830">
                <a:moveTo>
                  <a:pt x="0" y="0"/>
                </a:moveTo>
                <a:lnTo>
                  <a:pt x="4156831" y="0"/>
                </a:lnTo>
                <a:lnTo>
                  <a:pt x="4156831" y="1979690"/>
                </a:lnTo>
                <a:lnTo>
                  <a:pt x="0" y="197969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02411" y="2443524"/>
            <a:ext cx="3910261" cy="3689865"/>
          </a:xfrm>
          <a:custGeom>
            <a:avLst/>
            <a:gdLst/>
            <a:ahLst/>
            <a:cxnLst/>
            <a:rect r="r" b="b" t="t" l="l"/>
            <a:pathLst>
              <a:path h="3689865" w="3910261">
                <a:moveTo>
                  <a:pt x="0" y="0"/>
                </a:moveTo>
                <a:lnTo>
                  <a:pt x="3910261" y="0"/>
                </a:lnTo>
                <a:lnTo>
                  <a:pt x="3910261" y="3689865"/>
                </a:lnTo>
                <a:lnTo>
                  <a:pt x="0" y="368986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8100000">
            <a:off x="9130915" y="1431932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1" y="0"/>
                </a:lnTo>
                <a:lnTo>
                  <a:pt x="853171" y="918285"/>
                </a:lnTo>
                <a:lnTo>
                  <a:pt x="0" y="91828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608047" y="2657650"/>
            <a:ext cx="7034794" cy="2093059"/>
          </a:xfrm>
          <a:custGeom>
            <a:avLst/>
            <a:gdLst/>
            <a:ahLst/>
            <a:cxnLst/>
            <a:rect r="r" b="b" t="t" l="l"/>
            <a:pathLst>
              <a:path h="2093059" w="7034794">
                <a:moveTo>
                  <a:pt x="0" y="0"/>
                </a:moveTo>
                <a:lnTo>
                  <a:pt x="7034794" y="0"/>
                </a:lnTo>
                <a:lnTo>
                  <a:pt x="7034794" y="2093059"/>
                </a:lnTo>
                <a:lnTo>
                  <a:pt x="0" y="209305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alphaModFix amt="70000"/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196332" y="5809678"/>
            <a:ext cx="4501504" cy="301625"/>
            <a:chOff x="0" y="0"/>
            <a:chExt cx="6002005" cy="402166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76292"/>
              <a:ext cx="249583" cy="249583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lnTo>
                      <a:pt x="523042" y="124802"/>
                    </a:lnTo>
                    <a:lnTo>
                      <a:pt x="693768" y="119032"/>
                    </a:lnTo>
                    <a:lnTo>
                      <a:pt x="687998" y="289758"/>
                    </a:lnTo>
                    <a:lnTo>
                      <a:pt x="812800" y="406400"/>
                    </a:lnTo>
                    <a:lnTo>
                      <a:pt x="687998" y="523042"/>
                    </a:lnTo>
                    <a:lnTo>
                      <a:pt x="693768" y="693768"/>
                    </a:lnTo>
                    <a:lnTo>
                      <a:pt x="523042" y="687998"/>
                    </a:lnTo>
                    <a:lnTo>
                      <a:pt x="406400" y="812800"/>
                    </a:lnTo>
                    <a:lnTo>
                      <a:pt x="289758" y="687998"/>
                    </a:lnTo>
                    <a:lnTo>
                      <a:pt x="119032" y="693768"/>
                    </a:lnTo>
                    <a:lnTo>
                      <a:pt x="124802" y="523042"/>
                    </a:lnTo>
                    <a:lnTo>
                      <a:pt x="0" y="406400"/>
                    </a:lnTo>
                    <a:lnTo>
                      <a:pt x="124802" y="289758"/>
                    </a:lnTo>
                    <a:lnTo>
                      <a:pt x="119032" y="119032"/>
                    </a:lnTo>
                    <a:lnTo>
                      <a:pt x="289758" y="124802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525252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127000" y="165100"/>
                <a:ext cx="558800" cy="520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266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723517" y="-66675"/>
              <a:ext cx="5278487" cy="468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0"/>
                </a:lnSpc>
              </a:pPr>
              <a:r>
                <a:rPr lang="en-US" sz="2000" b="true">
                  <a:solidFill>
                    <a:srgbClr val="525252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Foreground process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196332" y="7727377"/>
            <a:ext cx="4501504" cy="301625"/>
            <a:chOff x="0" y="0"/>
            <a:chExt cx="6002005" cy="402166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76292"/>
              <a:ext cx="249583" cy="249583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lnTo>
                      <a:pt x="523042" y="124802"/>
                    </a:lnTo>
                    <a:lnTo>
                      <a:pt x="693768" y="119032"/>
                    </a:lnTo>
                    <a:lnTo>
                      <a:pt x="687998" y="289758"/>
                    </a:lnTo>
                    <a:lnTo>
                      <a:pt x="812800" y="406400"/>
                    </a:lnTo>
                    <a:lnTo>
                      <a:pt x="687998" y="523042"/>
                    </a:lnTo>
                    <a:lnTo>
                      <a:pt x="693768" y="693768"/>
                    </a:lnTo>
                    <a:lnTo>
                      <a:pt x="523042" y="687998"/>
                    </a:lnTo>
                    <a:lnTo>
                      <a:pt x="406400" y="812800"/>
                    </a:lnTo>
                    <a:lnTo>
                      <a:pt x="289758" y="687998"/>
                    </a:lnTo>
                    <a:lnTo>
                      <a:pt x="119032" y="693768"/>
                    </a:lnTo>
                    <a:lnTo>
                      <a:pt x="124802" y="523042"/>
                    </a:lnTo>
                    <a:lnTo>
                      <a:pt x="0" y="406400"/>
                    </a:lnTo>
                    <a:lnTo>
                      <a:pt x="124802" y="289758"/>
                    </a:lnTo>
                    <a:lnTo>
                      <a:pt x="119032" y="119032"/>
                    </a:lnTo>
                    <a:lnTo>
                      <a:pt x="289758" y="124802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525252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127000" y="165100"/>
                <a:ext cx="558800" cy="520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266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723517" y="-66675"/>
              <a:ext cx="5278487" cy="468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0"/>
                </a:lnSpc>
              </a:pPr>
              <a:r>
                <a:rPr lang="en-US" sz="2000" b="true">
                  <a:solidFill>
                    <a:srgbClr val="525252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Background process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pic>
        <p:nvPicPr>
          <p:cNvPr name="Picture 25" id="25">
            <a:hlinkClick action="ppaction://media"/>
          </p:cNvPr>
          <p:cNvPicPr>
            <a:picLocks noChangeAspect="true"/>
          </p:cNvPicPr>
          <p:nvPr>
            <a:videoFile r:link="rId18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17"/>
          <a:srcRect l="8542" t="8818" r="9285" b="8135"/>
          <a:stretch>
            <a:fillRect/>
          </a:stretch>
        </p:blipFill>
        <p:spPr>
          <a:xfrm flipH="false" flipV="false" rot="0">
            <a:off x="2356155" y="5956363"/>
            <a:ext cx="3883469" cy="3924782"/>
          </a:xfrm>
          <a:prstGeom prst="rect">
            <a:avLst/>
          </a:prstGeom>
        </p:spPr>
      </p:pic>
      <p:sp>
        <p:nvSpPr>
          <p:cNvPr name="TextBox 26" id="26"/>
          <p:cNvSpPr txBox="true"/>
          <p:nvPr/>
        </p:nvSpPr>
        <p:spPr>
          <a:xfrm rot="0">
            <a:off x="1544079" y="165100"/>
            <a:ext cx="14774235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PROCESS MANAGEMENT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25909" y="1843449"/>
            <a:ext cx="553341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IS A PROCESS?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71796" y="3679219"/>
            <a:ext cx="3171491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running instance of a program / a program in execution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467056" y="3263892"/>
            <a:ext cx="7342447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how the system creates, schedules, monitors, and terminates processes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951696" y="5095875"/>
            <a:ext cx="553341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TYPE OF PROCESSES?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714762" y="6187502"/>
            <a:ext cx="7342447" cy="153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foreground process is one that runs directly in the terminal and actively takes input from the user. </a:t>
            </a: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You must wait until it finishes</a:t>
            </a:r>
          </a:p>
          <a:p>
            <a:pPr algn="l">
              <a:lnSpc>
                <a:spcPts val="3100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7752862" y="8181401"/>
            <a:ext cx="6735056" cy="153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00"/>
              </a:lnSpc>
            </a:pPr>
            <a:r>
              <a:rPr lang="en-US" sz="2000" b="true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background process runs behind the scenes without blocking the terminal. You can continue using the terminal while it runs.</a:t>
            </a:r>
          </a:p>
          <a:p>
            <a:pPr algn="just">
              <a:lnSpc>
                <a:spcPts val="3100"/>
              </a:lnSpc>
            </a:pP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14361033" y="115705"/>
            <a:ext cx="3762184" cy="3343641"/>
          </a:xfrm>
          <a:custGeom>
            <a:avLst/>
            <a:gdLst/>
            <a:ahLst/>
            <a:cxnLst/>
            <a:rect r="r" b="b" t="t" l="l"/>
            <a:pathLst>
              <a:path h="3343641" w="3762184">
                <a:moveTo>
                  <a:pt x="0" y="0"/>
                </a:moveTo>
                <a:lnTo>
                  <a:pt x="3762184" y="0"/>
                </a:lnTo>
                <a:lnTo>
                  <a:pt x="3762184" y="3343641"/>
                </a:lnTo>
                <a:lnTo>
                  <a:pt x="0" y="3343641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3674">
            <a:off x="9386633" y="8945189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041550" y="9689246"/>
            <a:ext cx="4283445" cy="2039991"/>
          </a:xfrm>
          <a:custGeom>
            <a:avLst/>
            <a:gdLst/>
            <a:ahLst/>
            <a:cxnLst/>
            <a:rect r="r" b="b" t="t" l="l"/>
            <a:pathLst>
              <a:path h="2039991" w="4283445">
                <a:moveTo>
                  <a:pt x="0" y="0"/>
                </a:moveTo>
                <a:lnTo>
                  <a:pt x="4283444" y="0"/>
                </a:lnTo>
                <a:lnTo>
                  <a:pt x="4283444" y="2039991"/>
                </a:lnTo>
                <a:lnTo>
                  <a:pt x="0" y="2039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949590" y="-3385200"/>
            <a:ext cx="4468392" cy="4367853"/>
          </a:xfrm>
          <a:custGeom>
            <a:avLst/>
            <a:gdLst/>
            <a:ahLst/>
            <a:cxnLst/>
            <a:rect r="r" b="b" t="t" l="l"/>
            <a:pathLst>
              <a:path h="4367853" w="4468392">
                <a:moveTo>
                  <a:pt x="0" y="0"/>
                </a:moveTo>
                <a:lnTo>
                  <a:pt x="4468392" y="0"/>
                </a:lnTo>
                <a:lnTo>
                  <a:pt x="4468392" y="4367853"/>
                </a:lnTo>
                <a:lnTo>
                  <a:pt x="0" y="43678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144280" y="-2446245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7116464" y="-1404324"/>
            <a:ext cx="4270056" cy="3746974"/>
          </a:xfrm>
          <a:custGeom>
            <a:avLst/>
            <a:gdLst/>
            <a:ahLst/>
            <a:cxnLst/>
            <a:rect r="r" b="b" t="t" l="l"/>
            <a:pathLst>
              <a:path h="3746974" w="4270056">
                <a:moveTo>
                  <a:pt x="0" y="0"/>
                </a:moveTo>
                <a:lnTo>
                  <a:pt x="4270055" y="0"/>
                </a:lnTo>
                <a:lnTo>
                  <a:pt x="4270055" y="3746973"/>
                </a:lnTo>
                <a:lnTo>
                  <a:pt x="0" y="374697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613341" y="2342649"/>
            <a:ext cx="9509165" cy="6656415"/>
          </a:xfrm>
          <a:custGeom>
            <a:avLst/>
            <a:gdLst/>
            <a:ahLst/>
            <a:cxnLst/>
            <a:rect r="r" b="b" t="t" l="l"/>
            <a:pathLst>
              <a:path h="6656415" w="9509165">
                <a:moveTo>
                  <a:pt x="0" y="0"/>
                </a:moveTo>
                <a:lnTo>
                  <a:pt x="9509165" y="0"/>
                </a:lnTo>
                <a:lnTo>
                  <a:pt x="9509165" y="6656416"/>
                </a:lnTo>
                <a:lnTo>
                  <a:pt x="0" y="665641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229876" y="567438"/>
            <a:ext cx="11828248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PROCESS STATES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2643" y="1929900"/>
            <a:ext cx="324410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Necessary resources are allocated to the Process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72643" y="4144963"/>
            <a:ext cx="3244104" cy="1930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process waits for input (event / signal) from another process or input on a terminal from a user.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25094" y="6150914"/>
            <a:ext cx="3244104" cy="232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when t</a:t>
            </a:r>
            <a:r>
              <a:rPr lang="en-US" b="true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he process waiting on something, means the process is in kernel space attempting to perform input given by the process.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625094" y="3090362"/>
            <a:ext cx="3244104" cy="153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Once t</a:t>
            </a:r>
            <a:r>
              <a:rPr lang="en-US" b="true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he process gets completed and gets a stop signal, the process goes into this state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2643" y="7278039"/>
            <a:ext cx="3244104" cy="232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</a:t>
            </a:r>
            <a:r>
              <a:rPr lang="en-US" b="true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he process is terminated/dead but entries/information for the process is still present in the process table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79304" y="3159553"/>
            <a:ext cx="1944864" cy="696615"/>
            <a:chOff x="0" y="0"/>
            <a:chExt cx="2593152" cy="9288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ps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739872" y="3382193"/>
            <a:ext cx="1944864" cy="696615"/>
            <a:chOff x="0" y="0"/>
            <a:chExt cx="2593152" cy="9288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kill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60414" y="4593497"/>
            <a:ext cx="1944864" cy="696615"/>
            <a:chOff x="0" y="0"/>
            <a:chExt cx="2593152" cy="9288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pgrep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558125" y="4941804"/>
            <a:ext cx="1944864" cy="696615"/>
            <a:chOff x="0" y="0"/>
            <a:chExt cx="2593152" cy="92882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top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3336590" y="2289231"/>
            <a:ext cx="1944864" cy="696615"/>
            <a:chOff x="0" y="0"/>
            <a:chExt cx="2593152" cy="9288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htop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3210878" y="3072765"/>
            <a:ext cx="1192530" cy="7028497"/>
            <a:chOff x="0" y="0"/>
            <a:chExt cx="1590040" cy="937133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38100" y="44450"/>
              <a:ext cx="1507490" cy="9304020"/>
            </a:xfrm>
            <a:custGeom>
              <a:avLst/>
              <a:gdLst/>
              <a:ahLst/>
              <a:cxnLst/>
              <a:rect r="r" b="b" t="t" l="l"/>
              <a:pathLst>
                <a:path h="9304020" w="1507490">
                  <a:moveTo>
                    <a:pt x="134620" y="9276080"/>
                  </a:moveTo>
                  <a:cubicBezTo>
                    <a:pt x="104140" y="8844280"/>
                    <a:pt x="73660" y="8722361"/>
                    <a:pt x="58420" y="8577580"/>
                  </a:cubicBezTo>
                  <a:cubicBezTo>
                    <a:pt x="38100" y="8394700"/>
                    <a:pt x="26670" y="8209280"/>
                    <a:pt x="19050" y="7956550"/>
                  </a:cubicBezTo>
                  <a:cubicBezTo>
                    <a:pt x="5080" y="7560311"/>
                    <a:pt x="0" y="6663690"/>
                    <a:pt x="12700" y="6428740"/>
                  </a:cubicBezTo>
                  <a:cubicBezTo>
                    <a:pt x="16510" y="6357620"/>
                    <a:pt x="16510" y="6346190"/>
                    <a:pt x="27940" y="6291580"/>
                  </a:cubicBezTo>
                  <a:cubicBezTo>
                    <a:pt x="43180" y="6209030"/>
                    <a:pt x="78740" y="6092190"/>
                    <a:pt x="115570" y="5982970"/>
                  </a:cubicBezTo>
                  <a:cubicBezTo>
                    <a:pt x="158750" y="5857240"/>
                    <a:pt x="218440" y="5708650"/>
                    <a:pt x="275590" y="5577840"/>
                  </a:cubicBezTo>
                  <a:cubicBezTo>
                    <a:pt x="332740" y="5449570"/>
                    <a:pt x="382270" y="5344160"/>
                    <a:pt x="458470" y="5205730"/>
                  </a:cubicBezTo>
                  <a:cubicBezTo>
                    <a:pt x="558800" y="5019040"/>
                    <a:pt x="765810" y="4730750"/>
                    <a:pt x="842010" y="4564380"/>
                  </a:cubicBezTo>
                  <a:cubicBezTo>
                    <a:pt x="885190" y="4467860"/>
                    <a:pt x="904240" y="4389120"/>
                    <a:pt x="920750" y="4321810"/>
                  </a:cubicBezTo>
                  <a:cubicBezTo>
                    <a:pt x="932180" y="4272280"/>
                    <a:pt x="935990" y="4249420"/>
                    <a:pt x="941070" y="4194810"/>
                  </a:cubicBezTo>
                  <a:cubicBezTo>
                    <a:pt x="949960" y="4097020"/>
                    <a:pt x="969010" y="3937000"/>
                    <a:pt x="947420" y="3778250"/>
                  </a:cubicBezTo>
                  <a:cubicBezTo>
                    <a:pt x="916940" y="3554730"/>
                    <a:pt x="746760" y="3177540"/>
                    <a:pt x="711200" y="2987040"/>
                  </a:cubicBezTo>
                  <a:cubicBezTo>
                    <a:pt x="692150" y="2882900"/>
                    <a:pt x="695960" y="2828290"/>
                    <a:pt x="692150" y="2739390"/>
                  </a:cubicBezTo>
                  <a:cubicBezTo>
                    <a:pt x="688340" y="2636520"/>
                    <a:pt x="683260" y="2513330"/>
                    <a:pt x="690880" y="2404110"/>
                  </a:cubicBezTo>
                  <a:cubicBezTo>
                    <a:pt x="698500" y="2299970"/>
                    <a:pt x="715010" y="2194560"/>
                    <a:pt x="735330" y="2100580"/>
                  </a:cubicBezTo>
                  <a:cubicBezTo>
                    <a:pt x="751840" y="2018030"/>
                    <a:pt x="770890" y="1953260"/>
                    <a:pt x="797560" y="1870710"/>
                  </a:cubicBezTo>
                  <a:cubicBezTo>
                    <a:pt x="831850" y="1774190"/>
                    <a:pt x="869950" y="1680210"/>
                    <a:pt x="925830" y="1557020"/>
                  </a:cubicBezTo>
                  <a:cubicBezTo>
                    <a:pt x="1007110" y="1374140"/>
                    <a:pt x="1192530" y="1042670"/>
                    <a:pt x="1257300" y="890270"/>
                  </a:cubicBezTo>
                  <a:cubicBezTo>
                    <a:pt x="1290320" y="814070"/>
                    <a:pt x="1309370" y="782320"/>
                    <a:pt x="1320800" y="713740"/>
                  </a:cubicBezTo>
                  <a:cubicBezTo>
                    <a:pt x="1336040" y="624840"/>
                    <a:pt x="1324610" y="488950"/>
                    <a:pt x="1318260" y="396240"/>
                  </a:cubicBezTo>
                  <a:cubicBezTo>
                    <a:pt x="1313180" y="323850"/>
                    <a:pt x="1289050" y="267970"/>
                    <a:pt x="1291590" y="203200"/>
                  </a:cubicBezTo>
                  <a:cubicBezTo>
                    <a:pt x="1295400" y="137160"/>
                    <a:pt x="1310640" y="13970"/>
                    <a:pt x="1339850" y="6350"/>
                  </a:cubicBezTo>
                  <a:cubicBezTo>
                    <a:pt x="1367790" y="0"/>
                    <a:pt x="1432560" y="85090"/>
                    <a:pt x="1459230" y="143510"/>
                  </a:cubicBezTo>
                  <a:cubicBezTo>
                    <a:pt x="1493520" y="219710"/>
                    <a:pt x="1494790" y="335280"/>
                    <a:pt x="1499870" y="435610"/>
                  </a:cubicBezTo>
                  <a:cubicBezTo>
                    <a:pt x="1506220" y="542290"/>
                    <a:pt x="1507490" y="669290"/>
                    <a:pt x="1489710" y="764540"/>
                  </a:cubicBezTo>
                  <a:cubicBezTo>
                    <a:pt x="1475740" y="842010"/>
                    <a:pt x="1454150" y="882650"/>
                    <a:pt x="1417320" y="967740"/>
                  </a:cubicBezTo>
                  <a:cubicBezTo>
                    <a:pt x="1350010" y="1125220"/>
                    <a:pt x="1172210" y="1441450"/>
                    <a:pt x="1092200" y="1619250"/>
                  </a:cubicBezTo>
                  <a:cubicBezTo>
                    <a:pt x="1037590" y="1739900"/>
                    <a:pt x="999490" y="1832610"/>
                    <a:pt x="967740" y="1925320"/>
                  </a:cubicBezTo>
                  <a:cubicBezTo>
                    <a:pt x="941070" y="2001520"/>
                    <a:pt x="924560" y="2062480"/>
                    <a:pt x="908050" y="2137410"/>
                  </a:cubicBezTo>
                  <a:cubicBezTo>
                    <a:pt x="890270" y="2221230"/>
                    <a:pt x="875030" y="2299970"/>
                    <a:pt x="868680" y="2404110"/>
                  </a:cubicBezTo>
                  <a:cubicBezTo>
                    <a:pt x="859790" y="2552700"/>
                    <a:pt x="853440" y="2748280"/>
                    <a:pt x="883920" y="2945130"/>
                  </a:cubicBezTo>
                  <a:cubicBezTo>
                    <a:pt x="923290" y="3195320"/>
                    <a:pt x="1093470" y="3552190"/>
                    <a:pt x="1125220" y="3778250"/>
                  </a:cubicBezTo>
                  <a:cubicBezTo>
                    <a:pt x="1145540" y="3928110"/>
                    <a:pt x="1127760" y="4066540"/>
                    <a:pt x="1121410" y="4160520"/>
                  </a:cubicBezTo>
                  <a:cubicBezTo>
                    <a:pt x="1117600" y="4213860"/>
                    <a:pt x="1115060" y="4237990"/>
                    <a:pt x="1106170" y="4286250"/>
                  </a:cubicBezTo>
                  <a:cubicBezTo>
                    <a:pt x="1093470" y="4356100"/>
                    <a:pt x="1066800" y="4469130"/>
                    <a:pt x="1045210" y="4536440"/>
                  </a:cubicBezTo>
                  <a:cubicBezTo>
                    <a:pt x="1028700" y="4583430"/>
                    <a:pt x="1022350" y="4599940"/>
                    <a:pt x="995680" y="4653280"/>
                  </a:cubicBezTo>
                  <a:cubicBezTo>
                    <a:pt x="924560" y="4794250"/>
                    <a:pt x="674370" y="5170170"/>
                    <a:pt x="563880" y="5379720"/>
                  </a:cubicBezTo>
                  <a:cubicBezTo>
                    <a:pt x="483870" y="5532120"/>
                    <a:pt x="434340" y="5638800"/>
                    <a:pt x="377190" y="5784850"/>
                  </a:cubicBezTo>
                  <a:cubicBezTo>
                    <a:pt x="313690" y="5947410"/>
                    <a:pt x="228600" y="6198870"/>
                    <a:pt x="204470" y="6311900"/>
                  </a:cubicBezTo>
                  <a:cubicBezTo>
                    <a:pt x="193040" y="6363970"/>
                    <a:pt x="193040" y="6367780"/>
                    <a:pt x="190500" y="6428740"/>
                  </a:cubicBezTo>
                  <a:cubicBezTo>
                    <a:pt x="177800" y="6648450"/>
                    <a:pt x="182880" y="7550150"/>
                    <a:pt x="195580" y="7942580"/>
                  </a:cubicBezTo>
                  <a:cubicBezTo>
                    <a:pt x="204470" y="8191500"/>
                    <a:pt x="214630" y="8370570"/>
                    <a:pt x="233680" y="8552180"/>
                  </a:cubicBezTo>
                  <a:cubicBezTo>
                    <a:pt x="250190" y="8700770"/>
                    <a:pt x="281940" y="8827770"/>
                    <a:pt x="294640" y="8953500"/>
                  </a:cubicBezTo>
                  <a:cubicBezTo>
                    <a:pt x="306070" y="9065261"/>
                    <a:pt x="356870" y="9221470"/>
                    <a:pt x="313690" y="9268460"/>
                  </a:cubicBezTo>
                  <a:cubicBezTo>
                    <a:pt x="281940" y="9304020"/>
                    <a:pt x="134620" y="9276080"/>
                    <a:pt x="134620" y="9276080"/>
                  </a:cubicBezTo>
                </a:path>
              </a:pathLst>
            </a:custGeom>
            <a:solidFill>
              <a:srgbClr val="404040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2643188" y="4927282"/>
            <a:ext cx="1255395" cy="1585912"/>
            <a:chOff x="0" y="0"/>
            <a:chExt cx="1673860" cy="21145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50800" y="49530"/>
              <a:ext cx="1591310" cy="2029460"/>
            </a:xfrm>
            <a:custGeom>
              <a:avLst/>
              <a:gdLst/>
              <a:ahLst/>
              <a:cxnLst/>
              <a:rect r="r" b="b" t="t" l="l"/>
              <a:pathLst>
                <a:path h="2029460" w="1591310">
                  <a:moveTo>
                    <a:pt x="1480820" y="2012950"/>
                  </a:moveTo>
                  <a:cubicBezTo>
                    <a:pt x="1455420" y="1673860"/>
                    <a:pt x="1441450" y="1604010"/>
                    <a:pt x="1416050" y="1521460"/>
                  </a:cubicBezTo>
                  <a:cubicBezTo>
                    <a:pt x="1385570" y="1422400"/>
                    <a:pt x="1338580" y="1304290"/>
                    <a:pt x="1290320" y="1207770"/>
                  </a:cubicBezTo>
                  <a:cubicBezTo>
                    <a:pt x="1245870" y="1118870"/>
                    <a:pt x="1193800" y="1036320"/>
                    <a:pt x="1140460" y="961390"/>
                  </a:cubicBezTo>
                  <a:cubicBezTo>
                    <a:pt x="1090930" y="892810"/>
                    <a:pt x="1041400" y="833120"/>
                    <a:pt x="982980" y="774700"/>
                  </a:cubicBezTo>
                  <a:cubicBezTo>
                    <a:pt x="925830" y="715010"/>
                    <a:pt x="869950" y="670560"/>
                    <a:pt x="793750" y="608330"/>
                  </a:cubicBezTo>
                  <a:cubicBezTo>
                    <a:pt x="685800" y="519430"/>
                    <a:pt x="525780" y="392430"/>
                    <a:pt x="389890" y="297180"/>
                  </a:cubicBezTo>
                  <a:cubicBezTo>
                    <a:pt x="260350" y="207010"/>
                    <a:pt x="0" y="100330"/>
                    <a:pt x="0" y="49530"/>
                  </a:cubicBezTo>
                  <a:cubicBezTo>
                    <a:pt x="0" y="26670"/>
                    <a:pt x="39370" y="1270"/>
                    <a:pt x="73660" y="1270"/>
                  </a:cubicBezTo>
                  <a:cubicBezTo>
                    <a:pt x="151130" y="0"/>
                    <a:pt x="314960" y="137160"/>
                    <a:pt x="445770" y="227330"/>
                  </a:cubicBezTo>
                  <a:cubicBezTo>
                    <a:pt x="604520" y="337820"/>
                    <a:pt x="835660" y="523240"/>
                    <a:pt x="948690" y="621030"/>
                  </a:cubicBezTo>
                  <a:cubicBezTo>
                    <a:pt x="1010920" y="674370"/>
                    <a:pt x="1041400" y="704850"/>
                    <a:pt x="1084580" y="751840"/>
                  </a:cubicBezTo>
                  <a:cubicBezTo>
                    <a:pt x="1130300" y="801370"/>
                    <a:pt x="1170940" y="849630"/>
                    <a:pt x="1214120" y="910590"/>
                  </a:cubicBezTo>
                  <a:cubicBezTo>
                    <a:pt x="1266190" y="985520"/>
                    <a:pt x="1323340" y="1070610"/>
                    <a:pt x="1371600" y="1170940"/>
                  </a:cubicBezTo>
                  <a:cubicBezTo>
                    <a:pt x="1431290" y="1294130"/>
                    <a:pt x="1498600" y="1471930"/>
                    <a:pt x="1530350" y="1601470"/>
                  </a:cubicBezTo>
                  <a:cubicBezTo>
                    <a:pt x="1557020" y="1703070"/>
                    <a:pt x="1564640" y="1804670"/>
                    <a:pt x="1569720" y="1880870"/>
                  </a:cubicBezTo>
                  <a:cubicBezTo>
                    <a:pt x="1573530" y="1932940"/>
                    <a:pt x="1591310" y="1993900"/>
                    <a:pt x="1570990" y="2012950"/>
                  </a:cubicBezTo>
                  <a:cubicBezTo>
                    <a:pt x="1554480" y="2029460"/>
                    <a:pt x="1480820" y="2012950"/>
                    <a:pt x="1480820" y="2012950"/>
                  </a:cubicBezTo>
                </a:path>
              </a:pathLst>
            </a:custGeom>
            <a:solidFill>
              <a:srgbClr val="404040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4031933" y="5171122"/>
            <a:ext cx="513397" cy="645795"/>
            <a:chOff x="0" y="0"/>
            <a:chExt cx="684530" cy="86106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50800" y="34290"/>
              <a:ext cx="593090" cy="793750"/>
            </a:xfrm>
            <a:custGeom>
              <a:avLst/>
              <a:gdLst/>
              <a:ahLst/>
              <a:cxnLst/>
              <a:rect r="r" b="b" t="t" l="l"/>
              <a:pathLst>
                <a:path h="793750" w="593090">
                  <a:moveTo>
                    <a:pt x="0" y="775970"/>
                  </a:moveTo>
                  <a:cubicBezTo>
                    <a:pt x="20320" y="459740"/>
                    <a:pt x="41910" y="430530"/>
                    <a:pt x="74930" y="387350"/>
                  </a:cubicBezTo>
                  <a:cubicBezTo>
                    <a:pt x="120650" y="325120"/>
                    <a:pt x="198120" y="242570"/>
                    <a:pt x="274320" y="182880"/>
                  </a:cubicBezTo>
                  <a:cubicBezTo>
                    <a:pt x="356870" y="118110"/>
                    <a:pt x="511810" y="0"/>
                    <a:pt x="554990" y="16510"/>
                  </a:cubicBezTo>
                  <a:cubicBezTo>
                    <a:pt x="577850" y="25400"/>
                    <a:pt x="593090" y="72390"/>
                    <a:pt x="581660" y="100330"/>
                  </a:cubicBezTo>
                  <a:cubicBezTo>
                    <a:pt x="562610" y="154940"/>
                    <a:pt x="388620" y="204470"/>
                    <a:pt x="312420" y="265430"/>
                  </a:cubicBezTo>
                  <a:cubicBezTo>
                    <a:pt x="246380" y="317500"/>
                    <a:pt x="185420" y="382270"/>
                    <a:pt x="147320" y="438150"/>
                  </a:cubicBezTo>
                  <a:cubicBezTo>
                    <a:pt x="119380" y="480060"/>
                    <a:pt x="100330" y="511810"/>
                    <a:pt x="88900" y="560070"/>
                  </a:cubicBezTo>
                  <a:cubicBezTo>
                    <a:pt x="76200" y="619760"/>
                    <a:pt x="118110" y="748030"/>
                    <a:pt x="90170" y="775970"/>
                  </a:cubicBezTo>
                  <a:cubicBezTo>
                    <a:pt x="72390" y="793750"/>
                    <a:pt x="0" y="775970"/>
                    <a:pt x="0" y="775970"/>
                  </a:cubicBezTo>
                </a:path>
              </a:pathLst>
            </a:custGeom>
            <a:solidFill>
              <a:srgbClr val="404040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4" id="24"/>
          <p:cNvGrpSpPr/>
          <p:nvPr/>
        </p:nvGrpSpPr>
        <p:grpSpPr>
          <a:xfrm rot="0">
            <a:off x="3091815" y="3529965"/>
            <a:ext cx="711518" cy="924877"/>
            <a:chOff x="0" y="0"/>
            <a:chExt cx="948690" cy="123317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48260" y="50800"/>
              <a:ext cx="876300" cy="1149350"/>
            </a:xfrm>
            <a:custGeom>
              <a:avLst/>
              <a:gdLst/>
              <a:ahLst/>
              <a:cxnLst/>
              <a:rect r="r" b="b" t="t" l="l"/>
              <a:pathLst>
                <a:path h="1149350" w="876300">
                  <a:moveTo>
                    <a:pt x="760730" y="1131570"/>
                  </a:moveTo>
                  <a:cubicBezTo>
                    <a:pt x="751840" y="900430"/>
                    <a:pt x="741680" y="891540"/>
                    <a:pt x="721360" y="863600"/>
                  </a:cubicBezTo>
                  <a:cubicBezTo>
                    <a:pt x="676910" y="803910"/>
                    <a:pt x="568960" y="665480"/>
                    <a:pt x="488950" y="603250"/>
                  </a:cubicBezTo>
                  <a:cubicBezTo>
                    <a:pt x="424180" y="551180"/>
                    <a:pt x="331470" y="525780"/>
                    <a:pt x="290830" y="495300"/>
                  </a:cubicBezTo>
                  <a:cubicBezTo>
                    <a:pt x="269240" y="480060"/>
                    <a:pt x="257810" y="472440"/>
                    <a:pt x="245110" y="452120"/>
                  </a:cubicBezTo>
                  <a:cubicBezTo>
                    <a:pt x="229870" y="427990"/>
                    <a:pt x="219710" y="394970"/>
                    <a:pt x="210820" y="354330"/>
                  </a:cubicBezTo>
                  <a:cubicBezTo>
                    <a:pt x="196850" y="292100"/>
                    <a:pt x="224790" y="144780"/>
                    <a:pt x="189230" y="109220"/>
                  </a:cubicBezTo>
                  <a:cubicBezTo>
                    <a:pt x="166370" y="86360"/>
                    <a:pt x="111760" y="106680"/>
                    <a:pt x="83820" y="99060"/>
                  </a:cubicBezTo>
                  <a:cubicBezTo>
                    <a:pt x="64770" y="92710"/>
                    <a:pt x="49530" y="83820"/>
                    <a:pt x="35560" y="71120"/>
                  </a:cubicBezTo>
                  <a:cubicBezTo>
                    <a:pt x="22860" y="59690"/>
                    <a:pt x="0" y="38100"/>
                    <a:pt x="2540" y="26670"/>
                  </a:cubicBezTo>
                  <a:cubicBezTo>
                    <a:pt x="7620" y="12700"/>
                    <a:pt x="55880" y="0"/>
                    <a:pt x="87630" y="0"/>
                  </a:cubicBezTo>
                  <a:cubicBezTo>
                    <a:pt x="132080" y="1270"/>
                    <a:pt x="215900" y="33020"/>
                    <a:pt x="246380" y="55880"/>
                  </a:cubicBezTo>
                  <a:cubicBezTo>
                    <a:pt x="264160" y="69850"/>
                    <a:pt x="269240" y="80010"/>
                    <a:pt x="276860" y="102870"/>
                  </a:cubicBezTo>
                  <a:cubicBezTo>
                    <a:pt x="293370" y="148590"/>
                    <a:pt x="285750" y="278130"/>
                    <a:pt x="295910" y="330200"/>
                  </a:cubicBezTo>
                  <a:cubicBezTo>
                    <a:pt x="300990" y="358140"/>
                    <a:pt x="304800" y="374650"/>
                    <a:pt x="313690" y="393700"/>
                  </a:cubicBezTo>
                  <a:cubicBezTo>
                    <a:pt x="322580" y="410210"/>
                    <a:pt x="331470" y="421640"/>
                    <a:pt x="350520" y="436880"/>
                  </a:cubicBezTo>
                  <a:cubicBezTo>
                    <a:pt x="388620" y="467360"/>
                    <a:pt x="483870" y="487680"/>
                    <a:pt x="552450" y="541020"/>
                  </a:cubicBezTo>
                  <a:cubicBezTo>
                    <a:pt x="645160" y="613410"/>
                    <a:pt x="797560" y="792480"/>
                    <a:pt x="833120" y="862330"/>
                  </a:cubicBezTo>
                  <a:cubicBezTo>
                    <a:pt x="848360" y="891540"/>
                    <a:pt x="845820" y="901700"/>
                    <a:pt x="849630" y="929640"/>
                  </a:cubicBezTo>
                  <a:cubicBezTo>
                    <a:pt x="854710" y="979170"/>
                    <a:pt x="876300" y="1104900"/>
                    <a:pt x="849630" y="1131570"/>
                  </a:cubicBezTo>
                  <a:cubicBezTo>
                    <a:pt x="831850" y="1149350"/>
                    <a:pt x="760730" y="1131570"/>
                    <a:pt x="760730" y="1131570"/>
                  </a:cubicBezTo>
                </a:path>
              </a:pathLst>
            </a:custGeom>
            <a:solidFill>
              <a:srgbClr val="404040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6" id="26"/>
          <p:cNvGrpSpPr/>
          <p:nvPr/>
        </p:nvGrpSpPr>
        <p:grpSpPr>
          <a:xfrm rot="0">
            <a:off x="4270058" y="3687128"/>
            <a:ext cx="458153" cy="241935"/>
            <a:chOff x="0" y="0"/>
            <a:chExt cx="610870" cy="32258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31750" y="31750"/>
              <a:ext cx="544830" cy="271780"/>
            </a:xfrm>
            <a:custGeom>
              <a:avLst/>
              <a:gdLst/>
              <a:ahLst/>
              <a:cxnLst/>
              <a:rect r="r" b="b" t="t" l="l"/>
              <a:pathLst>
                <a:path h="271780" w="544830">
                  <a:moveTo>
                    <a:pt x="19050" y="149860"/>
                  </a:moveTo>
                  <a:cubicBezTo>
                    <a:pt x="337820" y="127000"/>
                    <a:pt x="353060" y="45720"/>
                    <a:pt x="396240" y="25400"/>
                  </a:cubicBezTo>
                  <a:cubicBezTo>
                    <a:pt x="434340" y="6350"/>
                    <a:pt x="508000" y="0"/>
                    <a:pt x="528320" y="19050"/>
                  </a:cubicBezTo>
                  <a:cubicBezTo>
                    <a:pt x="544830" y="34290"/>
                    <a:pt x="542290" y="93980"/>
                    <a:pt x="528320" y="107950"/>
                  </a:cubicBezTo>
                  <a:cubicBezTo>
                    <a:pt x="515620" y="120650"/>
                    <a:pt x="474980" y="102870"/>
                    <a:pt x="454660" y="107950"/>
                  </a:cubicBezTo>
                  <a:cubicBezTo>
                    <a:pt x="438150" y="111760"/>
                    <a:pt x="427990" y="116840"/>
                    <a:pt x="414020" y="128270"/>
                  </a:cubicBezTo>
                  <a:cubicBezTo>
                    <a:pt x="389890" y="147320"/>
                    <a:pt x="359410" y="207010"/>
                    <a:pt x="334010" y="224790"/>
                  </a:cubicBezTo>
                  <a:cubicBezTo>
                    <a:pt x="318770" y="234950"/>
                    <a:pt x="311150" y="234950"/>
                    <a:pt x="289560" y="238760"/>
                  </a:cubicBezTo>
                  <a:cubicBezTo>
                    <a:pt x="237490" y="246380"/>
                    <a:pt x="52070" y="271780"/>
                    <a:pt x="19050" y="240030"/>
                  </a:cubicBezTo>
                  <a:cubicBezTo>
                    <a:pt x="0" y="220980"/>
                    <a:pt x="19050" y="149860"/>
                    <a:pt x="19050" y="149860"/>
                  </a:cubicBezTo>
                </a:path>
              </a:pathLst>
            </a:custGeom>
            <a:solidFill>
              <a:srgbClr val="404040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4558125" y="6343269"/>
            <a:ext cx="1944864" cy="696615"/>
            <a:chOff x="0" y="0"/>
            <a:chExt cx="2593152" cy="92882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0" id="30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ps aux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3669983" y="6673215"/>
            <a:ext cx="845820" cy="506730"/>
            <a:chOff x="0" y="0"/>
            <a:chExt cx="1127760" cy="67564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50800" y="33020"/>
              <a:ext cx="1043940" cy="607060"/>
            </a:xfrm>
            <a:custGeom>
              <a:avLst/>
              <a:gdLst/>
              <a:ahLst/>
              <a:cxnLst/>
              <a:rect r="r" b="b" t="t" l="l"/>
              <a:pathLst>
                <a:path h="607060" w="1043940">
                  <a:moveTo>
                    <a:pt x="0" y="504190"/>
                  </a:moveTo>
                  <a:cubicBezTo>
                    <a:pt x="168910" y="448310"/>
                    <a:pt x="236220" y="408940"/>
                    <a:pt x="295910" y="368300"/>
                  </a:cubicBezTo>
                  <a:cubicBezTo>
                    <a:pt x="363220" y="322580"/>
                    <a:pt x="426720" y="252730"/>
                    <a:pt x="495300" y="203200"/>
                  </a:cubicBezTo>
                  <a:cubicBezTo>
                    <a:pt x="561340" y="156210"/>
                    <a:pt x="628650" y="107950"/>
                    <a:pt x="699770" y="77470"/>
                  </a:cubicBezTo>
                  <a:cubicBezTo>
                    <a:pt x="768350" y="46990"/>
                    <a:pt x="854710" y="27940"/>
                    <a:pt x="914400" y="19050"/>
                  </a:cubicBezTo>
                  <a:cubicBezTo>
                    <a:pt x="957580" y="12700"/>
                    <a:pt x="1008380" y="0"/>
                    <a:pt x="1026160" y="17780"/>
                  </a:cubicBezTo>
                  <a:cubicBezTo>
                    <a:pt x="1041400" y="33020"/>
                    <a:pt x="1043940" y="87630"/>
                    <a:pt x="1026160" y="106680"/>
                  </a:cubicBezTo>
                  <a:cubicBezTo>
                    <a:pt x="1002030" y="132080"/>
                    <a:pt x="914400" y="104140"/>
                    <a:pt x="855980" y="118110"/>
                  </a:cubicBezTo>
                  <a:cubicBezTo>
                    <a:pt x="788670" y="133350"/>
                    <a:pt x="720090" y="161290"/>
                    <a:pt x="648970" y="203200"/>
                  </a:cubicBezTo>
                  <a:cubicBezTo>
                    <a:pt x="557530" y="256540"/>
                    <a:pt x="445770" y="374650"/>
                    <a:pt x="360680" y="433070"/>
                  </a:cubicBezTo>
                  <a:cubicBezTo>
                    <a:pt x="299720" y="476250"/>
                    <a:pt x="251460" y="505460"/>
                    <a:pt x="194310" y="532130"/>
                  </a:cubicBezTo>
                  <a:cubicBezTo>
                    <a:pt x="138430" y="557530"/>
                    <a:pt x="52070" y="607060"/>
                    <a:pt x="21590" y="591820"/>
                  </a:cubicBezTo>
                  <a:cubicBezTo>
                    <a:pt x="1270" y="580390"/>
                    <a:pt x="0" y="504190"/>
                    <a:pt x="0" y="504190"/>
                  </a:cubicBezTo>
                </a:path>
              </a:pathLst>
            </a:custGeom>
            <a:solidFill>
              <a:srgbClr val="404040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3" id="33"/>
          <p:cNvGrpSpPr/>
          <p:nvPr/>
        </p:nvGrpSpPr>
        <p:grpSpPr>
          <a:xfrm rot="0">
            <a:off x="760414" y="5976600"/>
            <a:ext cx="1944864" cy="696615"/>
            <a:chOff x="0" y="0"/>
            <a:chExt cx="2593152" cy="92882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5" id="35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bg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760414" y="7179945"/>
            <a:ext cx="1944864" cy="696615"/>
            <a:chOff x="0" y="0"/>
            <a:chExt cx="2593152" cy="92882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8" id="38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fg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2702242" y="6444615"/>
            <a:ext cx="770572" cy="784860"/>
            <a:chOff x="0" y="0"/>
            <a:chExt cx="1027430" cy="104648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35560" y="34290"/>
              <a:ext cx="965200" cy="972820"/>
            </a:xfrm>
            <a:custGeom>
              <a:avLst/>
              <a:gdLst/>
              <a:ahLst/>
              <a:cxnLst/>
              <a:rect r="r" b="b" t="t" l="l"/>
              <a:pathLst>
                <a:path h="972820" w="965200">
                  <a:moveTo>
                    <a:pt x="850900" y="961390"/>
                  </a:moveTo>
                  <a:cubicBezTo>
                    <a:pt x="759460" y="640080"/>
                    <a:pt x="628650" y="541020"/>
                    <a:pt x="523240" y="443230"/>
                  </a:cubicBezTo>
                  <a:cubicBezTo>
                    <a:pt x="407670" y="336550"/>
                    <a:pt x="209550" y="163830"/>
                    <a:pt x="144780" y="125730"/>
                  </a:cubicBezTo>
                  <a:cubicBezTo>
                    <a:pt x="125730" y="113030"/>
                    <a:pt x="119380" y="111760"/>
                    <a:pt x="102870" y="109220"/>
                  </a:cubicBezTo>
                  <a:cubicBezTo>
                    <a:pt x="80010" y="104140"/>
                    <a:pt x="30480" y="120650"/>
                    <a:pt x="15240" y="105410"/>
                  </a:cubicBezTo>
                  <a:cubicBezTo>
                    <a:pt x="0" y="90170"/>
                    <a:pt x="0" y="31750"/>
                    <a:pt x="15240" y="16510"/>
                  </a:cubicBezTo>
                  <a:cubicBezTo>
                    <a:pt x="33020" y="0"/>
                    <a:pt x="95250" y="10160"/>
                    <a:pt x="129540" y="21590"/>
                  </a:cubicBezTo>
                  <a:cubicBezTo>
                    <a:pt x="161290" y="31750"/>
                    <a:pt x="179070" y="49530"/>
                    <a:pt x="217170" y="77470"/>
                  </a:cubicBezTo>
                  <a:cubicBezTo>
                    <a:pt x="298450" y="137160"/>
                    <a:pt x="468630" y="273050"/>
                    <a:pt x="580390" y="375920"/>
                  </a:cubicBezTo>
                  <a:cubicBezTo>
                    <a:pt x="684530" y="471170"/>
                    <a:pt x="820420" y="613410"/>
                    <a:pt x="867410" y="674370"/>
                  </a:cubicBezTo>
                  <a:cubicBezTo>
                    <a:pt x="885190" y="697230"/>
                    <a:pt x="889000" y="701040"/>
                    <a:pt x="897890" y="725170"/>
                  </a:cubicBezTo>
                  <a:cubicBezTo>
                    <a:pt x="916940" y="773430"/>
                    <a:pt x="965200" y="922020"/>
                    <a:pt x="941070" y="953770"/>
                  </a:cubicBezTo>
                  <a:cubicBezTo>
                    <a:pt x="925830" y="972820"/>
                    <a:pt x="850900" y="961390"/>
                    <a:pt x="850900" y="961390"/>
                  </a:cubicBezTo>
                </a:path>
              </a:pathLst>
            </a:custGeom>
            <a:solidFill>
              <a:srgbClr val="404040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1" id="41"/>
          <p:cNvGrpSpPr/>
          <p:nvPr/>
        </p:nvGrpSpPr>
        <p:grpSpPr>
          <a:xfrm rot="0">
            <a:off x="2708910" y="7514272"/>
            <a:ext cx="507682" cy="529590"/>
            <a:chOff x="0" y="0"/>
            <a:chExt cx="676910" cy="70612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40640" y="31750"/>
              <a:ext cx="586740" cy="622300"/>
            </a:xfrm>
            <a:custGeom>
              <a:avLst/>
              <a:gdLst/>
              <a:ahLst/>
              <a:cxnLst/>
              <a:rect r="r" b="b" t="t" l="l"/>
              <a:pathLst>
                <a:path h="622300" w="586740">
                  <a:moveTo>
                    <a:pt x="529590" y="622300"/>
                  </a:moveTo>
                  <a:cubicBezTo>
                    <a:pt x="430530" y="488950"/>
                    <a:pt x="419100" y="439420"/>
                    <a:pt x="394970" y="394970"/>
                  </a:cubicBezTo>
                  <a:cubicBezTo>
                    <a:pt x="370840" y="347980"/>
                    <a:pt x="354330" y="295910"/>
                    <a:pt x="308610" y="252730"/>
                  </a:cubicBezTo>
                  <a:cubicBezTo>
                    <a:pt x="242570" y="193040"/>
                    <a:pt x="30480" y="153670"/>
                    <a:pt x="10160" y="101600"/>
                  </a:cubicBezTo>
                  <a:cubicBezTo>
                    <a:pt x="0" y="74930"/>
                    <a:pt x="17780" y="27940"/>
                    <a:pt x="41910" y="19050"/>
                  </a:cubicBezTo>
                  <a:cubicBezTo>
                    <a:pt x="90170" y="0"/>
                    <a:pt x="284480" y="129540"/>
                    <a:pt x="339090" y="166370"/>
                  </a:cubicBezTo>
                  <a:cubicBezTo>
                    <a:pt x="361950" y="182880"/>
                    <a:pt x="368300" y="186690"/>
                    <a:pt x="384810" y="207010"/>
                  </a:cubicBezTo>
                  <a:cubicBezTo>
                    <a:pt x="415290" y="245110"/>
                    <a:pt x="463550" y="334010"/>
                    <a:pt x="492760" y="391160"/>
                  </a:cubicBezTo>
                  <a:cubicBezTo>
                    <a:pt x="518160" y="439420"/>
                    <a:pt x="533400" y="504190"/>
                    <a:pt x="553720" y="528320"/>
                  </a:cubicBezTo>
                  <a:cubicBezTo>
                    <a:pt x="563880" y="541020"/>
                    <a:pt x="582930" y="539750"/>
                    <a:pt x="584200" y="551180"/>
                  </a:cubicBezTo>
                  <a:cubicBezTo>
                    <a:pt x="586740" y="566420"/>
                    <a:pt x="529590" y="622300"/>
                    <a:pt x="529590" y="622300"/>
                  </a:cubicBezTo>
                </a:path>
              </a:pathLst>
            </a:custGeom>
            <a:solidFill>
              <a:srgbClr val="404040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43" id="43"/>
          <p:cNvSpPr/>
          <p:nvPr/>
        </p:nvSpPr>
        <p:spPr>
          <a:xfrm flipH="false" flipV="false" rot="0">
            <a:off x="7720668" y="2342682"/>
            <a:ext cx="10272559" cy="3633918"/>
          </a:xfrm>
          <a:custGeom>
            <a:avLst/>
            <a:gdLst/>
            <a:ahLst/>
            <a:cxnLst/>
            <a:rect r="r" b="b" t="t" l="l"/>
            <a:pathLst>
              <a:path h="3633918" w="10272559">
                <a:moveTo>
                  <a:pt x="0" y="0"/>
                </a:moveTo>
                <a:lnTo>
                  <a:pt x="10272559" y="0"/>
                </a:lnTo>
                <a:lnTo>
                  <a:pt x="10272559" y="3633918"/>
                </a:lnTo>
                <a:lnTo>
                  <a:pt x="0" y="36339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44" id="44"/>
          <p:cNvSpPr txBox="true"/>
          <p:nvPr/>
        </p:nvSpPr>
        <p:spPr>
          <a:xfrm rot="0">
            <a:off x="-1821231" y="523931"/>
            <a:ext cx="11828248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PROCESS COMMANDS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0090241" y="1651056"/>
            <a:ext cx="553341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PROCESS SIGNALS</a:t>
            </a:r>
          </a:p>
        </p:txBody>
      </p:sp>
      <p:sp>
        <p:nvSpPr>
          <p:cNvPr name="Freeform 46" id="46"/>
          <p:cNvSpPr/>
          <p:nvPr/>
        </p:nvSpPr>
        <p:spPr>
          <a:xfrm flipH="false" flipV="false" rot="0">
            <a:off x="8118805" y="6324908"/>
            <a:ext cx="9476285" cy="2831040"/>
          </a:xfrm>
          <a:custGeom>
            <a:avLst/>
            <a:gdLst/>
            <a:ahLst/>
            <a:cxnLst/>
            <a:rect r="r" b="b" t="t" l="l"/>
            <a:pathLst>
              <a:path h="2831040" w="9476285">
                <a:moveTo>
                  <a:pt x="0" y="0"/>
                </a:moveTo>
                <a:lnTo>
                  <a:pt x="9476285" y="0"/>
                </a:lnTo>
                <a:lnTo>
                  <a:pt x="9476285" y="2831040"/>
                </a:lnTo>
                <a:lnTo>
                  <a:pt x="0" y="28310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38299" y="1495863"/>
            <a:ext cx="7296106" cy="7295274"/>
            <a:chOff x="0" y="0"/>
            <a:chExt cx="6350013" cy="63492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95250" y="-95136"/>
              <a:ext cx="6540526" cy="6539573"/>
            </a:xfrm>
            <a:custGeom>
              <a:avLst/>
              <a:gdLst/>
              <a:ahLst/>
              <a:cxnLst/>
              <a:rect r="r" b="b" t="t" l="l"/>
              <a:pathLst>
                <a:path h="6539573" w="6540526">
                  <a:moveTo>
                    <a:pt x="5684545" y="1101865"/>
                  </a:moveTo>
                  <a:cubicBezTo>
                    <a:pt x="5560365" y="886829"/>
                    <a:pt x="5335181" y="766521"/>
                    <a:pt x="5103533" y="766356"/>
                  </a:cubicBezTo>
                  <a:lnTo>
                    <a:pt x="5103571" y="766318"/>
                  </a:lnTo>
                  <a:cubicBezTo>
                    <a:pt x="4871923" y="766115"/>
                    <a:pt x="4646701" y="645821"/>
                    <a:pt x="4522559" y="430810"/>
                  </a:cubicBezTo>
                  <a:cubicBezTo>
                    <a:pt x="4337317" y="109919"/>
                    <a:pt x="3927030" y="0"/>
                    <a:pt x="3606140" y="185281"/>
                  </a:cubicBezTo>
                  <a:lnTo>
                    <a:pt x="3606089" y="185319"/>
                  </a:lnTo>
                  <a:lnTo>
                    <a:pt x="3606089" y="185115"/>
                  </a:lnTo>
                  <a:cubicBezTo>
                    <a:pt x="3406788" y="299936"/>
                    <a:pt x="3153854" y="309029"/>
                    <a:pt x="2939771" y="187630"/>
                  </a:cubicBezTo>
                  <a:cubicBezTo>
                    <a:pt x="2836743" y="126902"/>
                    <a:pt x="2719296" y="94958"/>
                    <a:pt x="2599703" y="95136"/>
                  </a:cubicBezTo>
                  <a:cubicBezTo>
                    <a:pt x="2351405" y="95136"/>
                    <a:pt x="2134641" y="230048"/>
                    <a:pt x="2018614" y="430568"/>
                  </a:cubicBezTo>
                  <a:lnTo>
                    <a:pt x="2018614" y="430530"/>
                  </a:lnTo>
                  <a:cubicBezTo>
                    <a:pt x="1902625" y="631012"/>
                    <a:pt x="1685811" y="765925"/>
                    <a:pt x="1437551" y="765925"/>
                  </a:cubicBezTo>
                  <a:cubicBezTo>
                    <a:pt x="1067029" y="765925"/>
                    <a:pt x="766686" y="1066267"/>
                    <a:pt x="766686" y="1436789"/>
                  </a:cubicBezTo>
                  <a:lnTo>
                    <a:pt x="766686" y="1436866"/>
                  </a:lnTo>
                  <a:lnTo>
                    <a:pt x="766483" y="1436789"/>
                  </a:lnTo>
                  <a:cubicBezTo>
                    <a:pt x="766280" y="1666672"/>
                    <a:pt x="647802" y="1890154"/>
                    <a:pt x="435902" y="2014906"/>
                  </a:cubicBezTo>
                  <a:cubicBezTo>
                    <a:pt x="331646" y="2073744"/>
                    <a:pt x="245134" y="2159541"/>
                    <a:pt x="185433" y="2263305"/>
                  </a:cubicBezTo>
                  <a:cubicBezTo>
                    <a:pt x="61278" y="2478367"/>
                    <a:pt x="69723" y="2733523"/>
                    <a:pt x="185395" y="2934246"/>
                  </a:cubicBezTo>
                  <a:lnTo>
                    <a:pt x="185357" y="2934246"/>
                  </a:lnTo>
                  <a:cubicBezTo>
                    <a:pt x="300939" y="3134932"/>
                    <a:pt x="309385" y="3390113"/>
                    <a:pt x="185230" y="3605149"/>
                  </a:cubicBezTo>
                  <a:cubicBezTo>
                    <a:pt x="0" y="3926002"/>
                    <a:pt x="109906" y="4336288"/>
                    <a:pt x="430797" y="4521569"/>
                  </a:cubicBezTo>
                  <a:lnTo>
                    <a:pt x="430835" y="4521607"/>
                  </a:lnTo>
                  <a:lnTo>
                    <a:pt x="430708" y="4521696"/>
                  </a:lnTo>
                  <a:cubicBezTo>
                    <a:pt x="631228" y="4637634"/>
                    <a:pt x="766077" y="4854448"/>
                    <a:pt x="766077" y="5102746"/>
                  </a:cubicBezTo>
                  <a:cubicBezTo>
                    <a:pt x="766077" y="5473269"/>
                    <a:pt x="1066419" y="5773611"/>
                    <a:pt x="1436929" y="5773611"/>
                  </a:cubicBezTo>
                  <a:cubicBezTo>
                    <a:pt x="1685239" y="5773611"/>
                    <a:pt x="1901965" y="5908497"/>
                    <a:pt x="2018030" y="6109018"/>
                  </a:cubicBezTo>
                  <a:cubicBezTo>
                    <a:pt x="2134019" y="6309449"/>
                    <a:pt x="2350821" y="6444425"/>
                    <a:pt x="2599093" y="6444425"/>
                  </a:cubicBezTo>
                  <a:cubicBezTo>
                    <a:pt x="2718685" y="6444579"/>
                    <a:pt x="2836127" y="6412633"/>
                    <a:pt x="2939161" y="6351918"/>
                  </a:cubicBezTo>
                  <a:cubicBezTo>
                    <a:pt x="3153194" y="6230544"/>
                    <a:pt x="3406191" y="6239637"/>
                    <a:pt x="3605479" y="6354496"/>
                  </a:cubicBezTo>
                  <a:lnTo>
                    <a:pt x="3605479" y="6354255"/>
                  </a:lnTo>
                  <a:lnTo>
                    <a:pt x="3605518" y="6354331"/>
                  </a:lnTo>
                  <a:cubicBezTo>
                    <a:pt x="3926408" y="6539573"/>
                    <a:pt x="4336695" y="6429617"/>
                    <a:pt x="4521988" y="6108764"/>
                  </a:cubicBezTo>
                  <a:cubicBezTo>
                    <a:pt x="4646130" y="5893765"/>
                    <a:pt x="4871314" y="5773446"/>
                    <a:pt x="5102962" y="5773280"/>
                  </a:cubicBezTo>
                  <a:lnTo>
                    <a:pt x="5102911" y="5773192"/>
                  </a:lnTo>
                  <a:cubicBezTo>
                    <a:pt x="5334559" y="5773027"/>
                    <a:pt x="5559781" y="5652707"/>
                    <a:pt x="5683885" y="5437708"/>
                  </a:cubicBezTo>
                  <a:cubicBezTo>
                    <a:pt x="5745010" y="5331854"/>
                    <a:pt x="5774017" y="5216233"/>
                    <a:pt x="5773890" y="5102213"/>
                  </a:cubicBezTo>
                  <a:lnTo>
                    <a:pt x="5773979" y="5102289"/>
                  </a:lnTo>
                  <a:cubicBezTo>
                    <a:pt x="5774182" y="4878845"/>
                    <a:pt x="5886145" y="4661357"/>
                    <a:pt x="6087059" y="4534827"/>
                  </a:cubicBezTo>
                  <a:cubicBezTo>
                    <a:pt x="6195365" y="4477880"/>
                    <a:pt x="6289358" y="4390619"/>
                    <a:pt x="6355029" y="4276865"/>
                  </a:cubicBezTo>
                  <a:cubicBezTo>
                    <a:pt x="6479223" y="4061752"/>
                    <a:pt x="6470777" y="3806571"/>
                    <a:pt x="6355118" y="3605886"/>
                  </a:cubicBezTo>
                  <a:lnTo>
                    <a:pt x="6355156" y="3605886"/>
                  </a:lnTo>
                  <a:cubicBezTo>
                    <a:pt x="6239535" y="3405201"/>
                    <a:pt x="6231077" y="3150019"/>
                    <a:pt x="6355245" y="2934970"/>
                  </a:cubicBezTo>
                  <a:cubicBezTo>
                    <a:pt x="6540526" y="2614079"/>
                    <a:pt x="6430569" y="2203831"/>
                    <a:pt x="6109678" y="2018551"/>
                  </a:cubicBezTo>
                  <a:lnTo>
                    <a:pt x="6109627" y="2018500"/>
                  </a:lnTo>
                  <a:lnTo>
                    <a:pt x="6109754" y="2018462"/>
                  </a:lnTo>
                  <a:cubicBezTo>
                    <a:pt x="5910847" y="1903375"/>
                    <a:pt x="5776557" y="1689088"/>
                    <a:pt x="5774436" y="1443266"/>
                  </a:cubicBezTo>
                  <a:cubicBezTo>
                    <a:pt x="5775604" y="1327265"/>
                    <a:pt x="5746686" y="1209536"/>
                    <a:pt x="5684545" y="1101865"/>
                  </a:cubicBezTo>
                </a:path>
              </a:pathLst>
            </a:custGeom>
            <a:blipFill>
              <a:blip r:embed="rId3"/>
              <a:stretch>
                <a:fillRect l="-15999" t="0" r="-15999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40526" y="923925"/>
            <a:ext cx="8749024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HANDS 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40526" y="2985453"/>
            <a:ext cx="7703474" cy="2715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Check the running Processes 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Kill a Process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background process and foreground process example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Process kill signals </a:t>
            </a:r>
          </a:p>
          <a:p>
            <a:pPr algn="l" marL="949962" indent="-316654" lvl="2">
              <a:lnSpc>
                <a:spcPts val="3080"/>
              </a:lnSpc>
              <a:buFont typeface="Arial"/>
              <a:buChar char="⚬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signal 9</a:t>
            </a:r>
          </a:p>
          <a:p>
            <a:pPr algn="l" marL="949962" indent="-316654" lvl="2">
              <a:lnSpc>
                <a:spcPts val="3080"/>
              </a:lnSpc>
              <a:buFont typeface="Arial"/>
              <a:buChar char="⚬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signal 20, ..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54073" y="-853067"/>
            <a:ext cx="3631257" cy="3295366"/>
          </a:xfrm>
          <a:custGeom>
            <a:avLst/>
            <a:gdLst/>
            <a:ahLst/>
            <a:cxnLst/>
            <a:rect r="r" b="b" t="t" l="l"/>
            <a:pathLst>
              <a:path h="3295366" w="3631257">
                <a:moveTo>
                  <a:pt x="0" y="0"/>
                </a:moveTo>
                <a:lnTo>
                  <a:pt x="3631257" y="0"/>
                </a:lnTo>
                <a:lnTo>
                  <a:pt x="3631257" y="3295366"/>
                </a:lnTo>
                <a:lnTo>
                  <a:pt x="0" y="32953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777434" y="-1494565"/>
            <a:ext cx="2669512" cy="2469299"/>
          </a:xfrm>
          <a:custGeom>
            <a:avLst/>
            <a:gdLst/>
            <a:ahLst/>
            <a:cxnLst/>
            <a:rect r="r" b="b" t="t" l="l"/>
            <a:pathLst>
              <a:path h="2469299" w="2669512">
                <a:moveTo>
                  <a:pt x="0" y="0"/>
                </a:moveTo>
                <a:lnTo>
                  <a:pt x="2669513" y="0"/>
                </a:lnTo>
                <a:lnTo>
                  <a:pt x="2669513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523674">
            <a:off x="-789829" y="8993141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0"/>
                </a:lnTo>
                <a:lnTo>
                  <a:pt x="0" y="3822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829396">
            <a:off x="16893129" y="61939"/>
            <a:ext cx="3367561" cy="3245487"/>
          </a:xfrm>
          <a:custGeom>
            <a:avLst/>
            <a:gdLst/>
            <a:ahLst/>
            <a:cxnLst/>
            <a:rect r="r" b="b" t="t" l="l"/>
            <a:pathLst>
              <a:path h="3245487" w="3367561">
                <a:moveTo>
                  <a:pt x="0" y="0"/>
                </a:moveTo>
                <a:lnTo>
                  <a:pt x="3367562" y="0"/>
                </a:lnTo>
                <a:lnTo>
                  <a:pt x="3367562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881341" y="4022716"/>
            <a:ext cx="2762357" cy="4565879"/>
          </a:xfrm>
          <a:custGeom>
            <a:avLst/>
            <a:gdLst/>
            <a:ahLst/>
            <a:cxnLst/>
            <a:rect r="r" b="b" t="t" l="l"/>
            <a:pathLst>
              <a:path h="4565879" w="2762357">
                <a:moveTo>
                  <a:pt x="0" y="0"/>
                </a:moveTo>
                <a:lnTo>
                  <a:pt x="2762357" y="0"/>
                </a:lnTo>
                <a:lnTo>
                  <a:pt x="2762357" y="4565880"/>
                </a:lnTo>
                <a:lnTo>
                  <a:pt x="0" y="45658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259300" y="4800296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726236">
            <a:off x="13290054" y="-1049321"/>
            <a:ext cx="4156830" cy="1979691"/>
          </a:xfrm>
          <a:custGeom>
            <a:avLst/>
            <a:gdLst/>
            <a:ahLst/>
            <a:cxnLst/>
            <a:rect r="r" b="b" t="t" l="l"/>
            <a:pathLst>
              <a:path h="1979691" w="4156830">
                <a:moveTo>
                  <a:pt x="0" y="0"/>
                </a:moveTo>
                <a:lnTo>
                  <a:pt x="4156831" y="0"/>
                </a:lnTo>
                <a:lnTo>
                  <a:pt x="4156831" y="1979690"/>
                </a:lnTo>
                <a:lnTo>
                  <a:pt x="0" y="197969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8100000">
            <a:off x="8504611" y="1441119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0" y="0"/>
                </a:lnTo>
                <a:lnTo>
                  <a:pt x="853170" y="918285"/>
                </a:lnTo>
                <a:lnTo>
                  <a:pt x="0" y="9182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450316" y="2526566"/>
            <a:ext cx="7034794" cy="2093059"/>
          </a:xfrm>
          <a:custGeom>
            <a:avLst/>
            <a:gdLst/>
            <a:ahLst/>
            <a:cxnLst/>
            <a:rect r="r" b="b" t="t" l="l"/>
            <a:pathLst>
              <a:path h="2093059" w="7034794">
                <a:moveTo>
                  <a:pt x="0" y="0"/>
                </a:moveTo>
                <a:lnTo>
                  <a:pt x="7034794" y="0"/>
                </a:lnTo>
                <a:lnTo>
                  <a:pt x="7034794" y="2093059"/>
                </a:lnTo>
                <a:lnTo>
                  <a:pt x="0" y="209305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70000"/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562315" y="7309589"/>
            <a:ext cx="3608535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systemd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8616131" y="6818923"/>
            <a:ext cx="1500902" cy="1416306"/>
          </a:xfrm>
          <a:custGeom>
            <a:avLst/>
            <a:gdLst/>
            <a:ahLst/>
            <a:cxnLst/>
            <a:rect r="r" b="b" t="t" l="l"/>
            <a:pathLst>
              <a:path h="1416306" w="1500902">
                <a:moveTo>
                  <a:pt x="0" y="0"/>
                </a:moveTo>
                <a:lnTo>
                  <a:pt x="1500903" y="0"/>
                </a:lnTo>
                <a:lnTo>
                  <a:pt x="1500903" y="1416306"/>
                </a:lnTo>
                <a:lnTo>
                  <a:pt x="0" y="141630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8482063">
            <a:off x="7569659" y="7887693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1" y="0"/>
                </a:lnTo>
                <a:lnTo>
                  <a:pt x="853171" y="918285"/>
                </a:lnTo>
                <a:lnTo>
                  <a:pt x="0" y="9182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7201733">
            <a:off x="7492828" y="6773269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1" y="0"/>
                </a:lnTo>
                <a:lnTo>
                  <a:pt x="853171" y="918286"/>
                </a:lnTo>
                <a:lnTo>
                  <a:pt x="0" y="91828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1170850" y="7115479"/>
            <a:ext cx="3608535" cy="153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Provides journald for centralized logging and can be viewed with journalctl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952310">
            <a:off x="9889389" y="5951678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1" y="0"/>
                </a:lnTo>
                <a:lnTo>
                  <a:pt x="853171" y="918286"/>
                </a:lnTo>
                <a:lnTo>
                  <a:pt x="0" y="91828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2700000">
            <a:off x="10402478" y="6958878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0" y="0"/>
                </a:lnTo>
                <a:lnTo>
                  <a:pt x="853170" y="918286"/>
                </a:lnTo>
                <a:lnTo>
                  <a:pt x="0" y="91828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5844251">
            <a:off x="10200736" y="7776087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1" y="0"/>
                </a:lnTo>
                <a:lnTo>
                  <a:pt x="853171" y="918285"/>
                </a:lnTo>
                <a:lnTo>
                  <a:pt x="0" y="9182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5073563" y="5852517"/>
            <a:ext cx="2952251" cy="3317136"/>
          </a:xfrm>
          <a:custGeom>
            <a:avLst/>
            <a:gdLst/>
            <a:ahLst/>
            <a:cxnLst/>
            <a:rect r="r" b="b" t="t" l="l"/>
            <a:pathLst>
              <a:path h="3317136" w="2952251">
                <a:moveTo>
                  <a:pt x="0" y="0"/>
                </a:moveTo>
                <a:lnTo>
                  <a:pt x="2952251" y="0"/>
                </a:lnTo>
                <a:lnTo>
                  <a:pt x="2952251" y="3317136"/>
                </a:lnTo>
                <a:lnTo>
                  <a:pt x="0" y="331713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631323" y="3326666"/>
            <a:ext cx="4766385" cy="2978990"/>
          </a:xfrm>
          <a:custGeom>
            <a:avLst/>
            <a:gdLst/>
            <a:ahLst/>
            <a:cxnLst/>
            <a:rect r="r" b="b" t="t" l="l"/>
            <a:pathLst>
              <a:path h="2978990" w="4766385">
                <a:moveTo>
                  <a:pt x="0" y="0"/>
                </a:moveTo>
                <a:lnTo>
                  <a:pt x="4766385" y="0"/>
                </a:lnTo>
                <a:lnTo>
                  <a:pt x="4766385" y="2978990"/>
                </a:lnTo>
                <a:lnTo>
                  <a:pt x="0" y="2978990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544079" y="165100"/>
            <a:ext cx="14774235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SERVICE/DAEMON MANAGEMENT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748781" y="2873367"/>
            <a:ext cx="6437863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Background process in Linux that runs continuously and provides services to the system or users, without direct user interaction.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269296" y="2459891"/>
            <a:ext cx="3608535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Usually start at system boot and keep running until shutdown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269296" y="3860800"/>
            <a:ext cx="3608535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daemon names often end with a “d”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09483" y="1682742"/>
            <a:ext cx="3608535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Handle system tasks like logging, networking, scheduling, or security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894568" y="4981575"/>
            <a:ext cx="405370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MASTER DAEMON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508615" y="6528539"/>
            <a:ext cx="3608535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init system and service manager for most modern Linux distributions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593440" y="8168554"/>
            <a:ext cx="3608535" cy="153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systemd uses unit files (e.g., .service, .socket, .target) to define services, devices, mounts, etc.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948267" y="5892906"/>
            <a:ext cx="3608535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Starts, stops, enables, and disables services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8398491" y="8724713"/>
            <a:ext cx="3608535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systemctl is the command-line tool used to interact with systemd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54073" y="-853067"/>
            <a:ext cx="3631257" cy="3295366"/>
          </a:xfrm>
          <a:custGeom>
            <a:avLst/>
            <a:gdLst/>
            <a:ahLst/>
            <a:cxnLst/>
            <a:rect r="r" b="b" t="t" l="l"/>
            <a:pathLst>
              <a:path h="3295366" w="3631257">
                <a:moveTo>
                  <a:pt x="0" y="0"/>
                </a:moveTo>
                <a:lnTo>
                  <a:pt x="3631257" y="0"/>
                </a:lnTo>
                <a:lnTo>
                  <a:pt x="3631257" y="3295366"/>
                </a:lnTo>
                <a:lnTo>
                  <a:pt x="0" y="32953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777434" y="-1494565"/>
            <a:ext cx="2669512" cy="2469299"/>
          </a:xfrm>
          <a:custGeom>
            <a:avLst/>
            <a:gdLst/>
            <a:ahLst/>
            <a:cxnLst/>
            <a:rect r="r" b="b" t="t" l="l"/>
            <a:pathLst>
              <a:path h="2469299" w="2669512">
                <a:moveTo>
                  <a:pt x="0" y="0"/>
                </a:moveTo>
                <a:lnTo>
                  <a:pt x="2669513" y="0"/>
                </a:lnTo>
                <a:lnTo>
                  <a:pt x="2669513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523674">
            <a:off x="-789829" y="8993141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0"/>
                </a:lnTo>
                <a:lnTo>
                  <a:pt x="0" y="3822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829396">
            <a:off x="16893129" y="61939"/>
            <a:ext cx="3367561" cy="3245487"/>
          </a:xfrm>
          <a:custGeom>
            <a:avLst/>
            <a:gdLst/>
            <a:ahLst/>
            <a:cxnLst/>
            <a:rect r="r" b="b" t="t" l="l"/>
            <a:pathLst>
              <a:path h="3245487" w="3367561">
                <a:moveTo>
                  <a:pt x="0" y="0"/>
                </a:moveTo>
                <a:lnTo>
                  <a:pt x="3367562" y="0"/>
                </a:lnTo>
                <a:lnTo>
                  <a:pt x="3367562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881341" y="4022716"/>
            <a:ext cx="2762357" cy="4565879"/>
          </a:xfrm>
          <a:custGeom>
            <a:avLst/>
            <a:gdLst/>
            <a:ahLst/>
            <a:cxnLst/>
            <a:rect r="r" b="b" t="t" l="l"/>
            <a:pathLst>
              <a:path h="4565879" w="2762357">
                <a:moveTo>
                  <a:pt x="0" y="0"/>
                </a:moveTo>
                <a:lnTo>
                  <a:pt x="2762357" y="0"/>
                </a:lnTo>
                <a:lnTo>
                  <a:pt x="2762357" y="4565880"/>
                </a:lnTo>
                <a:lnTo>
                  <a:pt x="0" y="45658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259300" y="4800296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726236">
            <a:off x="13290054" y="-1049321"/>
            <a:ext cx="4156830" cy="1979691"/>
          </a:xfrm>
          <a:custGeom>
            <a:avLst/>
            <a:gdLst/>
            <a:ahLst/>
            <a:cxnLst/>
            <a:rect r="r" b="b" t="t" l="l"/>
            <a:pathLst>
              <a:path h="1979691" w="4156830">
                <a:moveTo>
                  <a:pt x="0" y="0"/>
                </a:moveTo>
                <a:lnTo>
                  <a:pt x="4156831" y="0"/>
                </a:lnTo>
                <a:lnTo>
                  <a:pt x="4156831" y="1979690"/>
                </a:lnTo>
                <a:lnTo>
                  <a:pt x="0" y="197969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534800" y="5046578"/>
            <a:ext cx="3463100" cy="3733800"/>
          </a:xfrm>
          <a:custGeom>
            <a:avLst/>
            <a:gdLst/>
            <a:ahLst/>
            <a:cxnLst/>
            <a:rect r="r" b="b" t="t" l="l"/>
            <a:pathLst>
              <a:path h="3733800" w="3463100">
                <a:moveTo>
                  <a:pt x="0" y="0"/>
                </a:moveTo>
                <a:lnTo>
                  <a:pt x="3463099" y="0"/>
                </a:lnTo>
                <a:lnTo>
                  <a:pt x="3463099" y="3733800"/>
                </a:lnTo>
                <a:lnTo>
                  <a:pt x="0" y="3733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44079" y="165100"/>
            <a:ext cx="14774235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CUSTOM SERVICE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777434" y="2091288"/>
            <a:ext cx="12591035" cy="1764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1" indent="-248285" lvl="1">
              <a:lnSpc>
                <a:spcPts val="3565"/>
              </a:lnSpc>
              <a:buFont typeface="Arial"/>
              <a:buChar char="•"/>
            </a:pPr>
            <a:r>
              <a:rPr lang="en-US" b="true" sz="23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the script you want to execute </a:t>
            </a:r>
          </a:p>
          <a:p>
            <a:pPr algn="l" marL="496571" indent="-248285" lvl="1">
              <a:lnSpc>
                <a:spcPts val="3565"/>
              </a:lnSpc>
              <a:buFont typeface="Arial"/>
              <a:buChar char="•"/>
            </a:pPr>
            <a:r>
              <a:rPr lang="en-US" b="true" sz="23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create the systemd service file </a:t>
            </a:r>
          </a:p>
          <a:p>
            <a:pPr algn="l" marL="496571" indent="-248285" lvl="1">
              <a:lnSpc>
                <a:spcPts val="3565"/>
              </a:lnSpc>
              <a:buFont typeface="Arial"/>
              <a:buChar char="•"/>
            </a:pPr>
            <a:r>
              <a:rPr lang="en-US" b="true" sz="23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Make sure the current user can access the script</a:t>
            </a:r>
          </a:p>
          <a:p>
            <a:pPr algn="l" marL="496571" indent="-248285" lvl="1">
              <a:lnSpc>
                <a:spcPts val="3565"/>
              </a:lnSpc>
              <a:buFont typeface="Arial"/>
              <a:buChar char="•"/>
            </a:pPr>
            <a:r>
              <a:rPr lang="en-US" b="true" sz="23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Reload the service units and start the custom service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33379" y="6664325"/>
            <a:ext cx="4590442" cy="1316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1" indent="-248285" lvl="1">
              <a:lnSpc>
                <a:spcPts val="3565"/>
              </a:lnSpc>
              <a:buFont typeface="Arial"/>
              <a:buChar char="•"/>
            </a:pPr>
            <a:r>
              <a:rPr lang="en-US" b="true" sz="23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Unit</a:t>
            </a:r>
          </a:p>
          <a:p>
            <a:pPr algn="l" marL="496571" indent="-248285" lvl="1">
              <a:lnSpc>
                <a:spcPts val="3565"/>
              </a:lnSpc>
              <a:buFont typeface="Arial"/>
              <a:buChar char="•"/>
            </a:pPr>
            <a:r>
              <a:rPr lang="en-US" b="true" sz="23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Service</a:t>
            </a:r>
          </a:p>
          <a:p>
            <a:pPr algn="l" marL="496571" indent="-248285" lvl="1">
              <a:lnSpc>
                <a:spcPts val="3565"/>
              </a:lnSpc>
              <a:buFont typeface="Arial"/>
              <a:buChar char="•"/>
            </a:pPr>
            <a:r>
              <a:rPr lang="en-US" b="true" sz="23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Install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44000" y="5340349"/>
            <a:ext cx="8488291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SECTIONS FOR CONFIGURING THE SERVICE FILE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38299" y="1495863"/>
            <a:ext cx="7296106" cy="7295274"/>
            <a:chOff x="0" y="0"/>
            <a:chExt cx="6350013" cy="63492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95250" y="-95136"/>
              <a:ext cx="6540526" cy="6539573"/>
            </a:xfrm>
            <a:custGeom>
              <a:avLst/>
              <a:gdLst/>
              <a:ahLst/>
              <a:cxnLst/>
              <a:rect r="r" b="b" t="t" l="l"/>
              <a:pathLst>
                <a:path h="6539573" w="6540526">
                  <a:moveTo>
                    <a:pt x="5684545" y="1101865"/>
                  </a:moveTo>
                  <a:cubicBezTo>
                    <a:pt x="5560365" y="886829"/>
                    <a:pt x="5335181" y="766521"/>
                    <a:pt x="5103533" y="766356"/>
                  </a:cubicBezTo>
                  <a:lnTo>
                    <a:pt x="5103571" y="766318"/>
                  </a:lnTo>
                  <a:cubicBezTo>
                    <a:pt x="4871923" y="766115"/>
                    <a:pt x="4646701" y="645821"/>
                    <a:pt x="4522559" y="430810"/>
                  </a:cubicBezTo>
                  <a:cubicBezTo>
                    <a:pt x="4337317" y="109919"/>
                    <a:pt x="3927030" y="0"/>
                    <a:pt x="3606140" y="185281"/>
                  </a:cubicBezTo>
                  <a:lnTo>
                    <a:pt x="3606089" y="185319"/>
                  </a:lnTo>
                  <a:lnTo>
                    <a:pt x="3606089" y="185115"/>
                  </a:lnTo>
                  <a:cubicBezTo>
                    <a:pt x="3406788" y="299936"/>
                    <a:pt x="3153854" y="309029"/>
                    <a:pt x="2939771" y="187630"/>
                  </a:cubicBezTo>
                  <a:cubicBezTo>
                    <a:pt x="2836743" y="126902"/>
                    <a:pt x="2719296" y="94958"/>
                    <a:pt x="2599703" y="95136"/>
                  </a:cubicBezTo>
                  <a:cubicBezTo>
                    <a:pt x="2351405" y="95136"/>
                    <a:pt x="2134641" y="230048"/>
                    <a:pt x="2018614" y="430568"/>
                  </a:cubicBezTo>
                  <a:lnTo>
                    <a:pt x="2018614" y="430530"/>
                  </a:lnTo>
                  <a:cubicBezTo>
                    <a:pt x="1902625" y="631012"/>
                    <a:pt x="1685811" y="765925"/>
                    <a:pt x="1437551" y="765925"/>
                  </a:cubicBezTo>
                  <a:cubicBezTo>
                    <a:pt x="1067029" y="765925"/>
                    <a:pt x="766686" y="1066267"/>
                    <a:pt x="766686" y="1436789"/>
                  </a:cubicBezTo>
                  <a:lnTo>
                    <a:pt x="766686" y="1436866"/>
                  </a:lnTo>
                  <a:lnTo>
                    <a:pt x="766483" y="1436789"/>
                  </a:lnTo>
                  <a:cubicBezTo>
                    <a:pt x="766280" y="1666672"/>
                    <a:pt x="647802" y="1890154"/>
                    <a:pt x="435902" y="2014906"/>
                  </a:cubicBezTo>
                  <a:cubicBezTo>
                    <a:pt x="331646" y="2073744"/>
                    <a:pt x="245134" y="2159541"/>
                    <a:pt x="185433" y="2263305"/>
                  </a:cubicBezTo>
                  <a:cubicBezTo>
                    <a:pt x="61278" y="2478367"/>
                    <a:pt x="69723" y="2733523"/>
                    <a:pt x="185395" y="2934246"/>
                  </a:cubicBezTo>
                  <a:lnTo>
                    <a:pt x="185357" y="2934246"/>
                  </a:lnTo>
                  <a:cubicBezTo>
                    <a:pt x="300939" y="3134932"/>
                    <a:pt x="309385" y="3390113"/>
                    <a:pt x="185230" y="3605149"/>
                  </a:cubicBezTo>
                  <a:cubicBezTo>
                    <a:pt x="0" y="3926002"/>
                    <a:pt x="109906" y="4336288"/>
                    <a:pt x="430797" y="4521569"/>
                  </a:cubicBezTo>
                  <a:lnTo>
                    <a:pt x="430835" y="4521607"/>
                  </a:lnTo>
                  <a:lnTo>
                    <a:pt x="430708" y="4521696"/>
                  </a:lnTo>
                  <a:cubicBezTo>
                    <a:pt x="631228" y="4637634"/>
                    <a:pt x="766077" y="4854448"/>
                    <a:pt x="766077" y="5102746"/>
                  </a:cubicBezTo>
                  <a:cubicBezTo>
                    <a:pt x="766077" y="5473269"/>
                    <a:pt x="1066419" y="5773611"/>
                    <a:pt x="1436929" y="5773611"/>
                  </a:cubicBezTo>
                  <a:cubicBezTo>
                    <a:pt x="1685239" y="5773611"/>
                    <a:pt x="1901965" y="5908497"/>
                    <a:pt x="2018030" y="6109018"/>
                  </a:cubicBezTo>
                  <a:cubicBezTo>
                    <a:pt x="2134019" y="6309449"/>
                    <a:pt x="2350821" y="6444425"/>
                    <a:pt x="2599093" y="6444425"/>
                  </a:cubicBezTo>
                  <a:cubicBezTo>
                    <a:pt x="2718685" y="6444579"/>
                    <a:pt x="2836127" y="6412633"/>
                    <a:pt x="2939161" y="6351918"/>
                  </a:cubicBezTo>
                  <a:cubicBezTo>
                    <a:pt x="3153194" y="6230544"/>
                    <a:pt x="3406191" y="6239637"/>
                    <a:pt x="3605479" y="6354496"/>
                  </a:cubicBezTo>
                  <a:lnTo>
                    <a:pt x="3605479" y="6354255"/>
                  </a:lnTo>
                  <a:lnTo>
                    <a:pt x="3605518" y="6354331"/>
                  </a:lnTo>
                  <a:cubicBezTo>
                    <a:pt x="3926408" y="6539573"/>
                    <a:pt x="4336695" y="6429617"/>
                    <a:pt x="4521988" y="6108764"/>
                  </a:cubicBezTo>
                  <a:cubicBezTo>
                    <a:pt x="4646130" y="5893765"/>
                    <a:pt x="4871314" y="5773446"/>
                    <a:pt x="5102962" y="5773280"/>
                  </a:cubicBezTo>
                  <a:lnTo>
                    <a:pt x="5102911" y="5773192"/>
                  </a:lnTo>
                  <a:cubicBezTo>
                    <a:pt x="5334559" y="5773027"/>
                    <a:pt x="5559781" y="5652707"/>
                    <a:pt x="5683885" y="5437708"/>
                  </a:cubicBezTo>
                  <a:cubicBezTo>
                    <a:pt x="5745010" y="5331854"/>
                    <a:pt x="5774017" y="5216233"/>
                    <a:pt x="5773890" y="5102213"/>
                  </a:cubicBezTo>
                  <a:lnTo>
                    <a:pt x="5773979" y="5102289"/>
                  </a:lnTo>
                  <a:cubicBezTo>
                    <a:pt x="5774182" y="4878845"/>
                    <a:pt x="5886145" y="4661357"/>
                    <a:pt x="6087059" y="4534827"/>
                  </a:cubicBezTo>
                  <a:cubicBezTo>
                    <a:pt x="6195365" y="4477880"/>
                    <a:pt x="6289358" y="4390619"/>
                    <a:pt x="6355029" y="4276865"/>
                  </a:cubicBezTo>
                  <a:cubicBezTo>
                    <a:pt x="6479223" y="4061752"/>
                    <a:pt x="6470777" y="3806571"/>
                    <a:pt x="6355118" y="3605886"/>
                  </a:cubicBezTo>
                  <a:lnTo>
                    <a:pt x="6355156" y="3605886"/>
                  </a:lnTo>
                  <a:cubicBezTo>
                    <a:pt x="6239535" y="3405201"/>
                    <a:pt x="6231077" y="3150019"/>
                    <a:pt x="6355245" y="2934970"/>
                  </a:cubicBezTo>
                  <a:cubicBezTo>
                    <a:pt x="6540526" y="2614079"/>
                    <a:pt x="6430569" y="2203831"/>
                    <a:pt x="6109678" y="2018551"/>
                  </a:cubicBezTo>
                  <a:lnTo>
                    <a:pt x="6109627" y="2018500"/>
                  </a:lnTo>
                  <a:lnTo>
                    <a:pt x="6109754" y="2018462"/>
                  </a:lnTo>
                  <a:cubicBezTo>
                    <a:pt x="5910847" y="1903375"/>
                    <a:pt x="5776557" y="1689088"/>
                    <a:pt x="5774436" y="1443266"/>
                  </a:cubicBezTo>
                  <a:cubicBezTo>
                    <a:pt x="5775604" y="1327265"/>
                    <a:pt x="5746686" y="1209536"/>
                    <a:pt x="5684545" y="1101865"/>
                  </a:cubicBezTo>
                </a:path>
              </a:pathLst>
            </a:custGeom>
            <a:blipFill>
              <a:blip r:embed="rId3"/>
              <a:stretch>
                <a:fillRect l="-10968" t="0" r="-10968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40526" y="923925"/>
            <a:ext cx="8749024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HANDS 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40526" y="2985453"/>
            <a:ext cx="7703474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Running Daemon processes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Systemd services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Systemctl tool (service state management)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Journalctl tool usage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54073" y="-853067"/>
            <a:ext cx="3631257" cy="3295366"/>
          </a:xfrm>
          <a:custGeom>
            <a:avLst/>
            <a:gdLst/>
            <a:ahLst/>
            <a:cxnLst/>
            <a:rect r="r" b="b" t="t" l="l"/>
            <a:pathLst>
              <a:path h="3295366" w="3631257">
                <a:moveTo>
                  <a:pt x="0" y="0"/>
                </a:moveTo>
                <a:lnTo>
                  <a:pt x="3631257" y="0"/>
                </a:lnTo>
                <a:lnTo>
                  <a:pt x="3631257" y="3295366"/>
                </a:lnTo>
                <a:lnTo>
                  <a:pt x="0" y="32953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777434" y="-1494565"/>
            <a:ext cx="2669512" cy="2469299"/>
          </a:xfrm>
          <a:custGeom>
            <a:avLst/>
            <a:gdLst/>
            <a:ahLst/>
            <a:cxnLst/>
            <a:rect r="r" b="b" t="t" l="l"/>
            <a:pathLst>
              <a:path h="2469299" w="2669512">
                <a:moveTo>
                  <a:pt x="0" y="0"/>
                </a:moveTo>
                <a:lnTo>
                  <a:pt x="2669513" y="0"/>
                </a:lnTo>
                <a:lnTo>
                  <a:pt x="2669513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523674">
            <a:off x="-789829" y="8993141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0"/>
                </a:lnTo>
                <a:lnTo>
                  <a:pt x="0" y="3822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829396">
            <a:off x="16893129" y="61939"/>
            <a:ext cx="3367561" cy="3245487"/>
          </a:xfrm>
          <a:custGeom>
            <a:avLst/>
            <a:gdLst/>
            <a:ahLst/>
            <a:cxnLst/>
            <a:rect r="r" b="b" t="t" l="l"/>
            <a:pathLst>
              <a:path h="3245487" w="3367561">
                <a:moveTo>
                  <a:pt x="0" y="0"/>
                </a:moveTo>
                <a:lnTo>
                  <a:pt x="3367562" y="0"/>
                </a:lnTo>
                <a:lnTo>
                  <a:pt x="3367562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203472" y="4022716"/>
            <a:ext cx="2762357" cy="4565879"/>
          </a:xfrm>
          <a:custGeom>
            <a:avLst/>
            <a:gdLst/>
            <a:ahLst/>
            <a:cxnLst/>
            <a:rect r="r" b="b" t="t" l="l"/>
            <a:pathLst>
              <a:path h="4565879" w="2762357">
                <a:moveTo>
                  <a:pt x="0" y="0"/>
                </a:moveTo>
                <a:lnTo>
                  <a:pt x="2762357" y="0"/>
                </a:lnTo>
                <a:lnTo>
                  <a:pt x="2762357" y="4565880"/>
                </a:lnTo>
                <a:lnTo>
                  <a:pt x="0" y="45658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259300" y="4800296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726236">
            <a:off x="13290054" y="-1049321"/>
            <a:ext cx="4156830" cy="1979691"/>
          </a:xfrm>
          <a:custGeom>
            <a:avLst/>
            <a:gdLst/>
            <a:ahLst/>
            <a:cxnLst/>
            <a:rect r="r" b="b" t="t" l="l"/>
            <a:pathLst>
              <a:path h="1979691" w="4156830">
                <a:moveTo>
                  <a:pt x="0" y="0"/>
                </a:moveTo>
                <a:lnTo>
                  <a:pt x="4156831" y="0"/>
                </a:lnTo>
                <a:lnTo>
                  <a:pt x="4156831" y="1979690"/>
                </a:lnTo>
                <a:lnTo>
                  <a:pt x="0" y="197969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8100000">
            <a:off x="8504611" y="1441119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0" y="0"/>
                </a:lnTo>
                <a:lnTo>
                  <a:pt x="853170" y="918285"/>
                </a:lnTo>
                <a:lnTo>
                  <a:pt x="0" y="9182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450316" y="2526566"/>
            <a:ext cx="7034794" cy="2093059"/>
          </a:xfrm>
          <a:custGeom>
            <a:avLst/>
            <a:gdLst/>
            <a:ahLst/>
            <a:cxnLst/>
            <a:rect r="r" b="b" t="t" l="l"/>
            <a:pathLst>
              <a:path h="2093059" w="7034794">
                <a:moveTo>
                  <a:pt x="0" y="0"/>
                </a:moveTo>
                <a:lnTo>
                  <a:pt x="7034794" y="0"/>
                </a:lnTo>
                <a:lnTo>
                  <a:pt x="7034794" y="2093059"/>
                </a:lnTo>
                <a:lnTo>
                  <a:pt x="0" y="209305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70000"/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836024" y="6305550"/>
            <a:ext cx="3608535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switches user context to another account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315104" y="7163624"/>
            <a:ext cx="3608535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sudo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5368920" y="6637845"/>
            <a:ext cx="1500902" cy="1416306"/>
          </a:xfrm>
          <a:custGeom>
            <a:avLst/>
            <a:gdLst/>
            <a:ahLst/>
            <a:cxnLst/>
            <a:rect r="r" b="b" t="t" l="l"/>
            <a:pathLst>
              <a:path h="1416306" w="1500902">
                <a:moveTo>
                  <a:pt x="0" y="0"/>
                </a:moveTo>
                <a:lnTo>
                  <a:pt x="1500902" y="0"/>
                </a:lnTo>
                <a:lnTo>
                  <a:pt x="1500902" y="1416306"/>
                </a:lnTo>
                <a:lnTo>
                  <a:pt x="0" y="141630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6269659">
            <a:off x="4694204" y="6544857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1" y="0"/>
                </a:lnTo>
                <a:lnTo>
                  <a:pt x="853171" y="918285"/>
                </a:lnTo>
                <a:lnTo>
                  <a:pt x="0" y="9182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1185405" y="6559701"/>
            <a:ext cx="3608535" cy="1416306"/>
            <a:chOff x="0" y="0"/>
            <a:chExt cx="4811380" cy="188840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411968" y="0"/>
              <a:ext cx="2001203" cy="1888408"/>
            </a:xfrm>
            <a:custGeom>
              <a:avLst/>
              <a:gdLst/>
              <a:ahLst/>
              <a:cxnLst/>
              <a:rect r="r" b="b" t="t" l="l"/>
              <a:pathLst>
                <a:path h="1888408" w="2001203">
                  <a:moveTo>
                    <a:pt x="0" y="0"/>
                  </a:moveTo>
                  <a:lnTo>
                    <a:pt x="2001203" y="0"/>
                  </a:lnTo>
                  <a:lnTo>
                    <a:pt x="2001203" y="1888408"/>
                  </a:lnTo>
                  <a:lnTo>
                    <a:pt x="0" y="18884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0" y="676446"/>
              <a:ext cx="4811380" cy="468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00"/>
                </a:lnSpc>
              </a:pPr>
              <a:r>
                <a:rPr lang="en-US" b="true" sz="2000">
                  <a:solidFill>
                    <a:srgbClr val="525252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su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06569" y="1900262"/>
            <a:ext cx="3608535" cy="1416306"/>
            <a:chOff x="0" y="0"/>
            <a:chExt cx="4811380" cy="188840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411968" y="0"/>
              <a:ext cx="2001203" cy="1888408"/>
            </a:xfrm>
            <a:custGeom>
              <a:avLst/>
              <a:gdLst/>
              <a:ahLst/>
              <a:cxnLst/>
              <a:rect r="r" b="b" t="t" l="l"/>
              <a:pathLst>
                <a:path h="1888408" w="2001203">
                  <a:moveTo>
                    <a:pt x="0" y="0"/>
                  </a:moveTo>
                  <a:lnTo>
                    <a:pt x="2001203" y="0"/>
                  </a:lnTo>
                  <a:lnTo>
                    <a:pt x="2001203" y="1888408"/>
                  </a:lnTo>
                  <a:lnTo>
                    <a:pt x="0" y="18884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0" y="676446"/>
              <a:ext cx="4811380" cy="468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00"/>
                </a:lnSpc>
              </a:pPr>
              <a:r>
                <a:rPr lang="en-US" b="true" sz="2000">
                  <a:solidFill>
                    <a:srgbClr val="525252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Root</a:t>
              </a: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-7406405">
            <a:off x="11017973" y="6579493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1" y="0"/>
                </a:lnTo>
                <a:lnTo>
                  <a:pt x="853171" y="918285"/>
                </a:lnTo>
                <a:lnTo>
                  <a:pt x="0" y="9182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8003580" y="7987476"/>
            <a:ext cx="3608535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sudoers file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-9253713">
            <a:off x="11201939" y="7574656"/>
            <a:ext cx="842476" cy="906775"/>
          </a:xfrm>
          <a:custGeom>
            <a:avLst/>
            <a:gdLst/>
            <a:ahLst/>
            <a:cxnLst/>
            <a:rect r="r" b="b" t="t" l="l"/>
            <a:pathLst>
              <a:path h="906775" w="842476">
                <a:moveTo>
                  <a:pt x="0" y="0"/>
                </a:moveTo>
                <a:lnTo>
                  <a:pt x="842476" y="0"/>
                </a:lnTo>
                <a:lnTo>
                  <a:pt x="842476" y="906775"/>
                </a:lnTo>
                <a:lnTo>
                  <a:pt x="0" y="90677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6864044">
            <a:off x="3193990" y="2727433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1" y="0"/>
                </a:lnTo>
                <a:lnTo>
                  <a:pt x="853171" y="918286"/>
                </a:lnTo>
                <a:lnTo>
                  <a:pt x="0" y="91828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555318" y="7644455"/>
            <a:ext cx="3608535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sz="2000" b="true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/etc/passwd</a:t>
            </a:r>
          </a:p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/etc/shadow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-9044452">
            <a:off x="4648929" y="7459611"/>
            <a:ext cx="853171" cy="918286"/>
          </a:xfrm>
          <a:custGeom>
            <a:avLst/>
            <a:gdLst/>
            <a:ahLst/>
            <a:cxnLst/>
            <a:rect r="r" b="b" t="t" l="l"/>
            <a:pathLst>
              <a:path h="918286" w="853171">
                <a:moveTo>
                  <a:pt x="0" y="0"/>
                </a:moveTo>
                <a:lnTo>
                  <a:pt x="853171" y="0"/>
                </a:lnTo>
                <a:lnTo>
                  <a:pt x="853171" y="918285"/>
                </a:lnTo>
                <a:lnTo>
                  <a:pt x="0" y="9182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pic>
        <p:nvPicPr>
          <p:cNvPr name="Picture 29" id="29">
            <a:hlinkClick action="ppaction://media"/>
          </p:cNvPr>
          <p:cNvPicPr>
            <a:picLocks noChangeAspect="true"/>
          </p:cNvPicPr>
          <p:nvPr>
            <a:videoFile r:link="rId17"/>
            <p:extLst>
              <p:ext uri="{DAA4B4D4-6D71-4841-9C94-3DE7FCFB9230}">
                <p14:media xmlns:p14="http://schemas.microsoft.com/office/powerpoint/2010/main" r:embed="rId18"/>
              </p:ext>
            </p:extLst>
          </p:nvPr>
        </p:nvPicPr>
        <p:blipFill>
          <a:blip r:embed="rId16"/>
          <a:srcRect l="0" t="0" r="0" b="0"/>
          <a:stretch>
            <a:fillRect/>
          </a:stretch>
        </p:blipFill>
        <p:spPr>
          <a:xfrm flipH="false" flipV="false" rot="0">
            <a:off x="13036699" y="1782141"/>
            <a:ext cx="4540817" cy="2538729"/>
          </a:xfrm>
          <a:prstGeom prst="rect">
            <a:avLst/>
          </a:prstGeom>
        </p:spPr>
      </p:pic>
      <p:sp>
        <p:nvSpPr>
          <p:cNvPr name="Freeform 30" id="30"/>
          <p:cNvSpPr/>
          <p:nvPr/>
        </p:nvSpPr>
        <p:spPr>
          <a:xfrm flipH="false" flipV="false" rot="0">
            <a:off x="13895120" y="5398495"/>
            <a:ext cx="3682396" cy="3663608"/>
          </a:xfrm>
          <a:custGeom>
            <a:avLst/>
            <a:gdLst/>
            <a:ahLst/>
            <a:cxnLst/>
            <a:rect r="r" b="b" t="t" l="l"/>
            <a:pathLst>
              <a:path h="3663608" w="3682396">
                <a:moveTo>
                  <a:pt x="0" y="0"/>
                </a:moveTo>
                <a:lnTo>
                  <a:pt x="3682395" y="0"/>
                </a:lnTo>
                <a:lnTo>
                  <a:pt x="3682395" y="3663608"/>
                </a:lnTo>
                <a:lnTo>
                  <a:pt x="0" y="3663608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544079" y="165100"/>
            <a:ext cx="14774235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PRIVILEGE MANAGEMENT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748781" y="2873367"/>
            <a:ext cx="6437863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control and restrict user permissions so that users or processes can only perform actions they are authorized to.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09594" y="3908121"/>
            <a:ext cx="3608535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root user (UID 0) has unrestricted access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5354452" y="4572000"/>
            <a:ext cx="7153488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PRINCIPLE OF LEAST PRIVILEGE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60958" y="6358582"/>
            <a:ext cx="3608535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lets a user run specific commands as another user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</p:childTnLst>
        </p:cTn>
      </p:par>
    </p:tnLst>
  </p:timing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54073" y="-853067"/>
            <a:ext cx="3631257" cy="3295366"/>
          </a:xfrm>
          <a:custGeom>
            <a:avLst/>
            <a:gdLst/>
            <a:ahLst/>
            <a:cxnLst/>
            <a:rect r="r" b="b" t="t" l="l"/>
            <a:pathLst>
              <a:path h="3295366" w="3631257">
                <a:moveTo>
                  <a:pt x="0" y="0"/>
                </a:moveTo>
                <a:lnTo>
                  <a:pt x="3631257" y="0"/>
                </a:lnTo>
                <a:lnTo>
                  <a:pt x="3631257" y="3295366"/>
                </a:lnTo>
                <a:lnTo>
                  <a:pt x="0" y="32953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777434" y="-1494565"/>
            <a:ext cx="2669512" cy="2469299"/>
          </a:xfrm>
          <a:custGeom>
            <a:avLst/>
            <a:gdLst/>
            <a:ahLst/>
            <a:cxnLst/>
            <a:rect r="r" b="b" t="t" l="l"/>
            <a:pathLst>
              <a:path h="2469299" w="2669512">
                <a:moveTo>
                  <a:pt x="0" y="0"/>
                </a:moveTo>
                <a:lnTo>
                  <a:pt x="2669513" y="0"/>
                </a:lnTo>
                <a:lnTo>
                  <a:pt x="2669513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523674">
            <a:off x="-789829" y="8993141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0"/>
                </a:lnTo>
                <a:lnTo>
                  <a:pt x="0" y="3822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829396">
            <a:off x="16893129" y="61939"/>
            <a:ext cx="3367561" cy="3245487"/>
          </a:xfrm>
          <a:custGeom>
            <a:avLst/>
            <a:gdLst/>
            <a:ahLst/>
            <a:cxnLst/>
            <a:rect r="r" b="b" t="t" l="l"/>
            <a:pathLst>
              <a:path h="3245487" w="3367561">
                <a:moveTo>
                  <a:pt x="0" y="0"/>
                </a:moveTo>
                <a:lnTo>
                  <a:pt x="3367562" y="0"/>
                </a:lnTo>
                <a:lnTo>
                  <a:pt x="3367562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203472" y="4022716"/>
            <a:ext cx="2762357" cy="4565879"/>
          </a:xfrm>
          <a:custGeom>
            <a:avLst/>
            <a:gdLst/>
            <a:ahLst/>
            <a:cxnLst/>
            <a:rect r="r" b="b" t="t" l="l"/>
            <a:pathLst>
              <a:path h="4565879" w="2762357">
                <a:moveTo>
                  <a:pt x="0" y="0"/>
                </a:moveTo>
                <a:lnTo>
                  <a:pt x="2762357" y="0"/>
                </a:lnTo>
                <a:lnTo>
                  <a:pt x="2762357" y="4565880"/>
                </a:lnTo>
                <a:lnTo>
                  <a:pt x="0" y="45658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259300" y="4800296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726236">
            <a:off x="13290054" y="-1049321"/>
            <a:ext cx="4156830" cy="1979691"/>
          </a:xfrm>
          <a:custGeom>
            <a:avLst/>
            <a:gdLst/>
            <a:ahLst/>
            <a:cxnLst/>
            <a:rect r="r" b="b" t="t" l="l"/>
            <a:pathLst>
              <a:path h="1979691" w="4156830">
                <a:moveTo>
                  <a:pt x="0" y="0"/>
                </a:moveTo>
                <a:lnTo>
                  <a:pt x="4156831" y="0"/>
                </a:lnTo>
                <a:lnTo>
                  <a:pt x="4156831" y="1979690"/>
                </a:lnTo>
                <a:lnTo>
                  <a:pt x="0" y="197969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77184" y="1222662"/>
            <a:ext cx="4854199" cy="3331194"/>
          </a:xfrm>
          <a:custGeom>
            <a:avLst/>
            <a:gdLst/>
            <a:ahLst/>
            <a:cxnLst/>
            <a:rect r="r" b="b" t="t" l="l"/>
            <a:pathLst>
              <a:path h="3331194" w="4854199">
                <a:moveTo>
                  <a:pt x="0" y="0"/>
                </a:moveTo>
                <a:lnTo>
                  <a:pt x="4854199" y="0"/>
                </a:lnTo>
                <a:lnTo>
                  <a:pt x="4854199" y="3331195"/>
                </a:lnTo>
                <a:lnTo>
                  <a:pt x="0" y="333119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889859" y="4891998"/>
            <a:ext cx="4873074" cy="4897562"/>
          </a:xfrm>
          <a:custGeom>
            <a:avLst/>
            <a:gdLst/>
            <a:ahLst/>
            <a:cxnLst/>
            <a:rect r="r" b="b" t="t" l="l"/>
            <a:pathLst>
              <a:path h="4897562" w="4873074">
                <a:moveTo>
                  <a:pt x="0" y="0"/>
                </a:moveTo>
                <a:lnTo>
                  <a:pt x="4873074" y="0"/>
                </a:lnTo>
                <a:lnTo>
                  <a:pt x="4873074" y="4897562"/>
                </a:lnTo>
                <a:lnTo>
                  <a:pt x="0" y="489756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975560" y="2433948"/>
            <a:ext cx="2148757" cy="775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97"/>
              </a:lnSpc>
              <a:spcBef>
                <a:spcPct val="0"/>
              </a:spcBef>
            </a:pPr>
            <a:r>
              <a:rPr lang="en-US" b="true" sz="4256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🛡️📦🔄⬇️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93908" y="4061597"/>
            <a:ext cx="1912062" cy="695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0"/>
              </a:lnSpc>
              <a:spcBef>
                <a:spcPct val="0"/>
              </a:spcBef>
            </a:pPr>
            <a:r>
              <a:rPr lang="en-US" b="true" sz="3787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🛡️🔑🚫👤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93908" y="5594834"/>
            <a:ext cx="1609362" cy="77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8"/>
              </a:lnSpc>
              <a:spcBef>
                <a:spcPct val="0"/>
              </a:spcBef>
            </a:pPr>
            <a:r>
              <a:rPr lang="en-US" b="true" sz="425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📖👥🔍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93908" y="7226479"/>
            <a:ext cx="1373887" cy="66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4"/>
              </a:lnSpc>
              <a:spcBef>
                <a:spcPct val="0"/>
              </a:spcBef>
            </a:pPr>
            <a:r>
              <a:rPr lang="en-US" b="true" sz="3628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👤➕💻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189637" y="5730588"/>
            <a:ext cx="2906732" cy="638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89"/>
              </a:lnSpc>
              <a:spcBef>
                <a:spcPct val="0"/>
              </a:spcBef>
            </a:pPr>
            <a:r>
              <a:rPr lang="en-US" b="true" sz="3476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🛡️  🐕‍🦺    📜📂👀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189637" y="2488868"/>
            <a:ext cx="1872668" cy="720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33"/>
              </a:lnSpc>
              <a:spcBef>
                <a:spcPct val="0"/>
              </a:spcBef>
            </a:pPr>
            <a:r>
              <a:rPr lang="en-US" b="true" sz="3892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⚔️   ⚙️🔢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528891" y="1750683"/>
            <a:ext cx="553341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COMMAND QUEST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189637" y="3998837"/>
            <a:ext cx="3178833" cy="757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17"/>
              </a:lnSpc>
              <a:spcBef>
                <a:spcPct val="0"/>
              </a:spcBef>
            </a:pPr>
            <a:r>
              <a:rPr lang="en-US" b="true" sz="414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😴  3️⃣0️⃣⏳  🔙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189637" y="7216954"/>
            <a:ext cx="2942256" cy="70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40"/>
              </a:lnSpc>
              <a:spcBef>
                <a:spcPct val="0"/>
              </a:spcBef>
            </a:pPr>
            <a:r>
              <a:rPr lang="en-US" b="true" sz="3832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🔒  4️⃣4️⃣4️⃣  📄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38299" y="1495863"/>
            <a:ext cx="7296106" cy="7295274"/>
            <a:chOff x="0" y="0"/>
            <a:chExt cx="6350013" cy="63492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95250" y="-95136"/>
              <a:ext cx="6540526" cy="6539573"/>
            </a:xfrm>
            <a:custGeom>
              <a:avLst/>
              <a:gdLst/>
              <a:ahLst/>
              <a:cxnLst/>
              <a:rect r="r" b="b" t="t" l="l"/>
              <a:pathLst>
                <a:path h="6539573" w="6540526">
                  <a:moveTo>
                    <a:pt x="5684545" y="1101865"/>
                  </a:moveTo>
                  <a:cubicBezTo>
                    <a:pt x="5560365" y="886829"/>
                    <a:pt x="5335181" y="766521"/>
                    <a:pt x="5103533" y="766356"/>
                  </a:cubicBezTo>
                  <a:lnTo>
                    <a:pt x="5103571" y="766318"/>
                  </a:lnTo>
                  <a:cubicBezTo>
                    <a:pt x="4871923" y="766115"/>
                    <a:pt x="4646701" y="645821"/>
                    <a:pt x="4522559" y="430810"/>
                  </a:cubicBezTo>
                  <a:cubicBezTo>
                    <a:pt x="4337317" y="109919"/>
                    <a:pt x="3927030" y="0"/>
                    <a:pt x="3606140" y="185281"/>
                  </a:cubicBezTo>
                  <a:lnTo>
                    <a:pt x="3606089" y="185319"/>
                  </a:lnTo>
                  <a:lnTo>
                    <a:pt x="3606089" y="185115"/>
                  </a:lnTo>
                  <a:cubicBezTo>
                    <a:pt x="3406788" y="299936"/>
                    <a:pt x="3153854" y="309029"/>
                    <a:pt x="2939771" y="187630"/>
                  </a:cubicBezTo>
                  <a:cubicBezTo>
                    <a:pt x="2836743" y="126902"/>
                    <a:pt x="2719296" y="94958"/>
                    <a:pt x="2599703" y="95136"/>
                  </a:cubicBezTo>
                  <a:cubicBezTo>
                    <a:pt x="2351405" y="95136"/>
                    <a:pt x="2134641" y="230048"/>
                    <a:pt x="2018614" y="430568"/>
                  </a:cubicBezTo>
                  <a:lnTo>
                    <a:pt x="2018614" y="430530"/>
                  </a:lnTo>
                  <a:cubicBezTo>
                    <a:pt x="1902625" y="631012"/>
                    <a:pt x="1685811" y="765925"/>
                    <a:pt x="1437551" y="765925"/>
                  </a:cubicBezTo>
                  <a:cubicBezTo>
                    <a:pt x="1067029" y="765925"/>
                    <a:pt x="766686" y="1066267"/>
                    <a:pt x="766686" y="1436789"/>
                  </a:cubicBezTo>
                  <a:lnTo>
                    <a:pt x="766686" y="1436866"/>
                  </a:lnTo>
                  <a:lnTo>
                    <a:pt x="766483" y="1436789"/>
                  </a:lnTo>
                  <a:cubicBezTo>
                    <a:pt x="766280" y="1666672"/>
                    <a:pt x="647802" y="1890154"/>
                    <a:pt x="435902" y="2014906"/>
                  </a:cubicBezTo>
                  <a:cubicBezTo>
                    <a:pt x="331646" y="2073744"/>
                    <a:pt x="245134" y="2159541"/>
                    <a:pt x="185433" y="2263305"/>
                  </a:cubicBezTo>
                  <a:cubicBezTo>
                    <a:pt x="61278" y="2478367"/>
                    <a:pt x="69723" y="2733523"/>
                    <a:pt x="185395" y="2934246"/>
                  </a:cubicBezTo>
                  <a:lnTo>
                    <a:pt x="185357" y="2934246"/>
                  </a:lnTo>
                  <a:cubicBezTo>
                    <a:pt x="300939" y="3134932"/>
                    <a:pt x="309385" y="3390113"/>
                    <a:pt x="185230" y="3605149"/>
                  </a:cubicBezTo>
                  <a:cubicBezTo>
                    <a:pt x="0" y="3926002"/>
                    <a:pt x="109906" y="4336288"/>
                    <a:pt x="430797" y="4521569"/>
                  </a:cubicBezTo>
                  <a:lnTo>
                    <a:pt x="430835" y="4521607"/>
                  </a:lnTo>
                  <a:lnTo>
                    <a:pt x="430708" y="4521696"/>
                  </a:lnTo>
                  <a:cubicBezTo>
                    <a:pt x="631228" y="4637634"/>
                    <a:pt x="766077" y="4854448"/>
                    <a:pt x="766077" y="5102746"/>
                  </a:cubicBezTo>
                  <a:cubicBezTo>
                    <a:pt x="766077" y="5473269"/>
                    <a:pt x="1066419" y="5773611"/>
                    <a:pt x="1436929" y="5773611"/>
                  </a:cubicBezTo>
                  <a:cubicBezTo>
                    <a:pt x="1685239" y="5773611"/>
                    <a:pt x="1901965" y="5908497"/>
                    <a:pt x="2018030" y="6109018"/>
                  </a:cubicBezTo>
                  <a:cubicBezTo>
                    <a:pt x="2134019" y="6309449"/>
                    <a:pt x="2350821" y="6444425"/>
                    <a:pt x="2599093" y="6444425"/>
                  </a:cubicBezTo>
                  <a:cubicBezTo>
                    <a:pt x="2718685" y="6444579"/>
                    <a:pt x="2836127" y="6412633"/>
                    <a:pt x="2939161" y="6351918"/>
                  </a:cubicBezTo>
                  <a:cubicBezTo>
                    <a:pt x="3153194" y="6230544"/>
                    <a:pt x="3406191" y="6239637"/>
                    <a:pt x="3605479" y="6354496"/>
                  </a:cubicBezTo>
                  <a:lnTo>
                    <a:pt x="3605479" y="6354255"/>
                  </a:lnTo>
                  <a:lnTo>
                    <a:pt x="3605518" y="6354331"/>
                  </a:lnTo>
                  <a:cubicBezTo>
                    <a:pt x="3926408" y="6539573"/>
                    <a:pt x="4336695" y="6429617"/>
                    <a:pt x="4521988" y="6108764"/>
                  </a:cubicBezTo>
                  <a:cubicBezTo>
                    <a:pt x="4646130" y="5893765"/>
                    <a:pt x="4871314" y="5773446"/>
                    <a:pt x="5102962" y="5773280"/>
                  </a:cubicBezTo>
                  <a:lnTo>
                    <a:pt x="5102911" y="5773192"/>
                  </a:lnTo>
                  <a:cubicBezTo>
                    <a:pt x="5334559" y="5773027"/>
                    <a:pt x="5559781" y="5652707"/>
                    <a:pt x="5683885" y="5437708"/>
                  </a:cubicBezTo>
                  <a:cubicBezTo>
                    <a:pt x="5745010" y="5331854"/>
                    <a:pt x="5774017" y="5216233"/>
                    <a:pt x="5773890" y="5102213"/>
                  </a:cubicBezTo>
                  <a:lnTo>
                    <a:pt x="5773979" y="5102289"/>
                  </a:lnTo>
                  <a:cubicBezTo>
                    <a:pt x="5774182" y="4878845"/>
                    <a:pt x="5886145" y="4661357"/>
                    <a:pt x="6087059" y="4534827"/>
                  </a:cubicBezTo>
                  <a:cubicBezTo>
                    <a:pt x="6195365" y="4477880"/>
                    <a:pt x="6289358" y="4390619"/>
                    <a:pt x="6355029" y="4276865"/>
                  </a:cubicBezTo>
                  <a:cubicBezTo>
                    <a:pt x="6479223" y="4061752"/>
                    <a:pt x="6470777" y="3806571"/>
                    <a:pt x="6355118" y="3605886"/>
                  </a:cubicBezTo>
                  <a:lnTo>
                    <a:pt x="6355156" y="3605886"/>
                  </a:lnTo>
                  <a:cubicBezTo>
                    <a:pt x="6239535" y="3405201"/>
                    <a:pt x="6231077" y="3150019"/>
                    <a:pt x="6355245" y="2934970"/>
                  </a:cubicBezTo>
                  <a:cubicBezTo>
                    <a:pt x="6540526" y="2614079"/>
                    <a:pt x="6430569" y="2203831"/>
                    <a:pt x="6109678" y="2018551"/>
                  </a:cubicBezTo>
                  <a:lnTo>
                    <a:pt x="6109627" y="2018500"/>
                  </a:lnTo>
                  <a:lnTo>
                    <a:pt x="6109754" y="2018462"/>
                  </a:lnTo>
                  <a:cubicBezTo>
                    <a:pt x="5910847" y="1903375"/>
                    <a:pt x="5776557" y="1689088"/>
                    <a:pt x="5774436" y="1443266"/>
                  </a:cubicBezTo>
                  <a:cubicBezTo>
                    <a:pt x="5775604" y="1327265"/>
                    <a:pt x="5746686" y="1209536"/>
                    <a:pt x="5684545" y="1101865"/>
                  </a:cubicBezTo>
                </a:path>
              </a:pathLst>
            </a:custGeom>
            <a:blipFill>
              <a:blip r:embed="rId3"/>
              <a:stretch>
                <a:fillRect l="-17230" t="0" r="-39614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40526" y="923925"/>
            <a:ext cx="8749024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HANDS 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40526" y="2985453"/>
            <a:ext cx="7703474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using sudo to access the privilege files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switch user to access a particular file and check for that user permission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sudoers file - What? why?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733564" y="2795567"/>
            <a:ext cx="3775382" cy="2015375"/>
            <a:chOff x="0" y="0"/>
            <a:chExt cx="1506251" cy="8040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06251" cy="804067"/>
            </a:xfrm>
            <a:custGeom>
              <a:avLst/>
              <a:gdLst/>
              <a:ahLst/>
              <a:cxnLst/>
              <a:rect r="r" b="b" t="t" l="l"/>
              <a:pathLst>
                <a:path h="804067" w="1506251">
                  <a:moveTo>
                    <a:pt x="61519" y="0"/>
                  </a:moveTo>
                  <a:lnTo>
                    <a:pt x="1444732" y="0"/>
                  </a:lnTo>
                  <a:cubicBezTo>
                    <a:pt x="1461048" y="0"/>
                    <a:pt x="1476696" y="6481"/>
                    <a:pt x="1488233" y="18018"/>
                  </a:cubicBezTo>
                  <a:cubicBezTo>
                    <a:pt x="1499770" y="29556"/>
                    <a:pt x="1506251" y="45203"/>
                    <a:pt x="1506251" y="61519"/>
                  </a:cubicBezTo>
                  <a:lnTo>
                    <a:pt x="1506251" y="742548"/>
                  </a:lnTo>
                  <a:cubicBezTo>
                    <a:pt x="1506251" y="776524"/>
                    <a:pt x="1478708" y="804067"/>
                    <a:pt x="1444732" y="804067"/>
                  </a:cubicBezTo>
                  <a:lnTo>
                    <a:pt x="61519" y="804067"/>
                  </a:lnTo>
                  <a:cubicBezTo>
                    <a:pt x="45203" y="804067"/>
                    <a:pt x="29556" y="797586"/>
                    <a:pt x="18018" y="786049"/>
                  </a:cubicBezTo>
                  <a:cubicBezTo>
                    <a:pt x="6481" y="774512"/>
                    <a:pt x="0" y="758864"/>
                    <a:pt x="0" y="742548"/>
                  </a:cubicBezTo>
                  <a:lnTo>
                    <a:pt x="0" y="61519"/>
                  </a:lnTo>
                  <a:cubicBezTo>
                    <a:pt x="0" y="27543"/>
                    <a:pt x="27543" y="0"/>
                    <a:pt x="61519" y="0"/>
                  </a:cubicBezTo>
                  <a:close/>
                </a:path>
              </a:pathLst>
            </a:custGeom>
            <a:solidFill>
              <a:srgbClr val="B8CDD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57150"/>
              <a:ext cx="1506251" cy="7469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5"/>
                </a:lnSpc>
              </a:pPr>
              <a:r>
                <a:rPr lang="en-US" b="true" sz="3500" spc="248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Users and Groups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344019" y="2795567"/>
            <a:ext cx="3775382" cy="2015375"/>
            <a:chOff x="0" y="0"/>
            <a:chExt cx="1506251" cy="8040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06251" cy="804067"/>
            </a:xfrm>
            <a:custGeom>
              <a:avLst/>
              <a:gdLst/>
              <a:ahLst/>
              <a:cxnLst/>
              <a:rect r="r" b="b" t="t" l="l"/>
              <a:pathLst>
                <a:path h="804067" w="1506251">
                  <a:moveTo>
                    <a:pt x="61519" y="0"/>
                  </a:moveTo>
                  <a:lnTo>
                    <a:pt x="1444732" y="0"/>
                  </a:lnTo>
                  <a:cubicBezTo>
                    <a:pt x="1461048" y="0"/>
                    <a:pt x="1476696" y="6481"/>
                    <a:pt x="1488233" y="18018"/>
                  </a:cubicBezTo>
                  <a:cubicBezTo>
                    <a:pt x="1499770" y="29556"/>
                    <a:pt x="1506251" y="45203"/>
                    <a:pt x="1506251" y="61519"/>
                  </a:cubicBezTo>
                  <a:lnTo>
                    <a:pt x="1506251" y="742548"/>
                  </a:lnTo>
                  <a:cubicBezTo>
                    <a:pt x="1506251" y="776524"/>
                    <a:pt x="1478708" y="804067"/>
                    <a:pt x="1444732" y="804067"/>
                  </a:cubicBezTo>
                  <a:lnTo>
                    <a:pt x="61519" y="804067"/>
                  </a:lnTo>
                  <a:cubicBezTo>
                    <a:pt x="45203" y="804067"/>
                    <a:pt x="29556" y="797586"/>
                    <a:pt x="18018" y="786049"/>
                  </a:cubicBezTo>
                  <a:cubicBezTo>
                    <a:pt x="6481" y="774512"/>
                    <a:pt x="0" y="758864"/>
                    <a:pt x="0" y="742548"/>
                  </a:cubicBezTo>
                  <a:lnTo>
                    <a:pt x="0" y="61519"/>
                  </a:lnTo>
                  <a:cubicBezTo>
                    <a:pt x="0" y="27543"/>
                    <a:pt x="27543" y="0"/>
                    <a:pt x="61519" y="0"/>
                  </a:cubicBezTo>
                  <a:close/>
                </a:path>
              </a:pathLst>
            </a:custGeom>
            <a:solidFill>
              <a:srgbClr val="F7BB97">
                <a:alpha val="8000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57150"/>
              <a:ext cx="1506251" cy="7469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5"/>
                </a:lnSpc>
              </a:pPr>
              <a:r>
                <a:rPr lang="en-US" b="true" sz="3500" spc="248">
                  <a:solidFill>
                    <a:srgbClr val="000000">
                      <a:alpha val="80000"/>
                    </a:srgbClr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Filesystem Management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344019" y="6024177"/>
            <a:ext cx="3775382" cy="2015375"/>
            <a:chOff x="0" y="0"/>
            <a:chExt cx="1506251" cy="80406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06251" cy="804067"/>
            </a:xfrm>
            <a:custGeom>
              <a:avLst/>
              <a:gdLst/>
              <a:ahLst/>
              <a:cxnLst/>
              <a:rect r="r" b="b" t="t" l="l"/>
              <a:pathLst>
                <a:path h="804067" w="1506251">
                  <a:moveTo>
                    <a:pt x="61519" y="0"/>
                  </a:moveTo>
                  <a:lnTo>
                    <a:pt x="1444732" y="0"/>
                  </a:lnTo>
                  <a:cubicBezTo>
                    <a:pt x="1461048" y="0"/>
                    <a:pt x="1476696" y="6481"/>
                    <a:pt x="1488233" y="18018"/>
                  </a:cubicBezTo>
                  <a:cubicBezTo>
                    <a:pt x="1499770" y="29556"/>
                    <a:pt x="1506251" y="45203"/>
                    <a:pt x="1506251" y="61519"/>
                  </a:cubicBezTo>
                  <a:lnTo>
                    <a:pt x="1506251" y="742548"/>
                  </a:lnTo>
                  <a:cubicBezTo>
                    <a:pt x="1506251" y="776524"/>
                    <a:pt x="1478708" y="804067"/>
                    <a:pt x="1444732" y="804067"/>
                  </a:cubicBezTo>
                  <a:lnTo>
                    <a:pt x="61519" y="804067"/>
                  </a:lnTo>
                  <a:cubicBezTo>
                    <a:pt x="45203" y="804067"/>
                    <a:pt x="29556" y="797586"/>
                    <a:pt x="18018" y="786049"/>
                  </a:cubicBezTo>
                  <a:cubicBezTo>
                    <a:pt x="6481" y="774512"/>
                    <a:pt x="0" y="758864"/>
                    <a:pt x="0" y="742548"/>
                  </a:cubicBezTo>
                  <a:lnTo>
                    <a:pt x="0" y="61519"/>
                  </a:lnTo>
                  <a:cubicBezTo>
                    <a:pt x="0" y="27543"/>
                    <a:pt x="27543" y="0"/>
                    <a:pt x="61519" y="0"/>
                  </a:cubicBezTo>
                  <a:close/>
                </a:path>
              </a:pathLst>
            </a:custGeom>
            <a:solidFill>
              <a:srgbClr val="FFE4B4">
                <a:alpha val="8000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57150"/>
              <a:ext cx="1506251" cy="7469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5"/>
                </a:lnSpc>
              </a:pPr>
              <a:r>
                <a:rPr lang="en-US" b="true" sz="3500" spc="248">
                  <a:solidFill>
                    <a:srgbClr val="000000">
                      <a:alpha val="80000"/>
                    </a:srgbClr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Process Management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3733564" y="6024177"/>
            <a:ext cx="3775382" cy="2015375"/>
            <a:chOff x="0" y="0"/>
            <a:chExt cx="5033843" cy="2687167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5033843" cy="2687167"/>
              <a:chOff x="0" y="0"/>
              <a:chExt cx="1506251" cy="804067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506251" cy="804067"/>
              </a:xfrm>
              <a:custGeom>
                <a:avLst/>
                <a:gdLst/>
                <a:ahLst/>
                <a:cxnLst/>
                <a:rect r="r" b="b" t="t" l="l"/>
                <a:pathLst>
                  <a:path h="804067" w="1506251">
                    <a:moveTo>
                      <a:pt x="61519" y="0"/>
                    </a:moveTo>
                    <a:lnTo>
                      <a:pt x="1444732" y="0"/>
                    </a:lnTo>
                    <a:cubicBezTo>
                      <a:pt x="1461048" y="0"/>
                      <a:pt x="1476696" y="6481"/>
                      <a:pt x="1488233" y="18018"/>
                    </a:cubicBezTo>
                    <a:cubicBezTo>
                      <a:pt x="1499770" y="29556"/>
                      <a:pt x="1506251" y="45203"/>
                      <a:pt x="1506251" y="61519"/>
                    </a:cubicBezTo>
                    <a:lnTo>
                      <a:pt x="1506251" y="742548"/>
                    </a:lnTo>
                    <a:cubicBezTo>
                      <a:pt x="1506251" y="776524"/>
                      <a:pt x="1478708" y="804067"/>
                      <a:pt x="1444732" y="804067"/>
                    </a:cubicBezTo>
                    <a:lnTo>
                      <a:pt x="61519" y="804067"/>
                    </a:lnTo>
                    <a:cubicBezTo>
                      <a:pt x="45203" y="804067"/>
                      <a:pt x="29556" y="797586"/>
                      <a:pt x="18018" y="786049"/>
                    </a:cubicBezTo>
                    <a:cubicBezTo>
                      <a:pt x="6481" y="774512"/>
                      <a:pt x="0" y="758864"/>
                      <a:pt x="0" y="742548"/>
                    </a:cubicBezTo>
                    <a:lnTo>
                      <a:pt x="0" y="61519"/>
                    </a:lnTo>
                    <a:cubicBezTo>
                      <a:pt x="0" y="27543"/>
                      <a:pt x="27543" y="0"/>
                      <a:pt x="61519" y="0"/>
                    </a:cubicBezTo>
                    <a:close/>
                  </a:path>
                </a:pathLst>
              </a:custGeom>
              <a:solidFill>
                <a:srgbClr val="8C52FF">
                  <a:alpha val="49804"/>
                </a:srgbClr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57150"/>
                <a:ext cx="1506251" cy="74691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05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269024" y="740757"/>
              <a:ext cx="4495795" cy="12628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5"/>
                </a:lnSpc>
                <a:spcBef>
                  <a:spcPct val="0"/>
                </a:spcBef>
              </a:pPr>
              <a:r>
                <a:rPr lang="en-US" b="true" sz="3500" spc="248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L</a:t>
              </a:r>
              <a:r>
                <a:rPr lang="en-US" b="true" sz="3500" spc="248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og Management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134373" y="2795567"/>
            <a:ext cx="4580995" cy="2015375"/>
            <a:chOff x="0" y="0"/>
            <a:chExt cx="6107994" cy="2687167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6107994" cy="2687167"/>
              <a:chOff x="0" y="0"/>
              <a:chExt cx="1827664" cy="804067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827664" cy="804067"/>
              </a:xfrm>
              <a:custGeom>
                <a:avLst/>
                <a:gdLst/>
                <a:ahLst/>
                <a:cxnLst/>
                <a:rect r="r" b="b" t="t" l="l"/>
                <a:pathLst>
                  <a:path h="804067" w="1827664">
                    <a:moveTo>
                      <a:pt x="50700" y="0"/>
                    </a:moveTo>
                    <a:lnTo>
                      <a:pt x="1776964" y="0"/>
                    </a:lnTo>
                    <a:cubicBezTo>
                      <a:pt x="1790410" y="0"/>
                      <a:pt x="1803306" y="5342"/>
                      <a:pt x="1812815" y="14850"/>
                    </a:cubicBezTo>
                    <a:cubicBezTo>
                      <a:pt x="1822323" y="24358"/>
                      <a:pt x="1827664" y="37254"/>
                      <a:pt x="1827664" y="50700"/>
                    </a:cubicBezTo>
                    <a:lnTo>
                      <a:pt x="1827664" y="753367"/>
                    </a:lnTo>
                    <a:cubicBezTo>
                      <a:pt x="1827664" y="766814"/>
                      <a:pt x="1822323" y="779709"/>
                      <a:pt x="1812815" y="789218"/>
                    </a:cubicBezTo>
                    <a:cubicBezTo>
                      <a:pt x="1803306" y="798726"/>
                      <a:pt x="1790410" y="804067"/>
                      <a:pt x="1776964" y="804067"/>
                    </a:cubicBezTo>
                    <a:lnTo>
                      <a:pt x="50700" y="804067"/>
                    </a:lnTo>
                    <a:cubicBezTo>
                      <a:pt x="37254" y="804067"/>
                      <a:pt x="24358" y="798726"/>
                      <a:pt x="14850" y="789218"/>
                    </a:cubicBezTo>
                    <a:cubicBezTo>
                      <a:pt x="5342" y="779709"/>
                      <a:pt x="0" y="766814"/>
                      <a:pt x="0" y="753367"/>
                    </a:cubicBezTo>
                    <a:lnTo>
                      <a:pt x="0" y="50700"/>
                    </a:lnTo>
                    <a:cubicBezTo>
                      <a:pt x="0" y="37254"/>
                      <a:pt x="5342" y="24358"/>
                      <a:pt x="14850" y="14850"/>
                    </a:cubicBezTo>
                    <a:cubicBezTo>
                      <a:pt x="24358" y="5342"/>
                      <a:pt x="37254" y="0"/>
                      <a:pt x="50700" y="0"/>
                    </a:cubicBezTo>
                    <a:close/>
                  </a:path>
                </a:pathLst>
              </a:custGeom>
              <a:solidFill>
                <a:srgbClr val="5CE1E6">
                  <a:alpha val="54902"/>
                </a:srgbClr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57150"/>
                <a:ext cx="1827664" cy="74691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05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537075" y="740757"/>
              <a:ext cx="5033843" cy="12628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5"/>
                </a:lnSpc>
                <a:spcBef>
                  <a:spcPct val="0"/>
                </a:spcBef>
              </a:pPr>
              <a:r>
                <a:rPr lang="en-US" b="true" sz="3500" spc="248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</a:t>
              </a:r>
              <a:r>
                <a:rPr lang="en-US" b="true" sz="3500" spc="248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rivilege Management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7776242" y="6024177"/>
            <a:ext cx="5297258" cy="2015375"/>
            <a:chOff x="0" y="0"/>
            <a:chExt cx="7063011" cy="2687167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477509" y="0"/>
              <a:ext cx="6107994" cy="2687167"/>
              <a:chOff x="0" y="0"/>
              <a:chExt cx="1827664" cy="804067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1827664" cy="804067"/>
              </a:xfrm>
              <a:custGeom>
                <a:avLst/>
                <a:gdLst/>
                <a:ahLst/>
                <a:cxnLst/>
                <a:rect r="r" b="b" t="t" l="l"/>
                <a:pathLst>
                  <a:path h="804067" w="1827664">
                    <a:moveTo>
                      <a:pt x="50700" y="0"/>
                    </a:moveTo>
                    <a:lnTo>
                      <a:pt x="1776964" y="0"/>
                    </a:lnTo>
                    <a:cubicBezTo>
                      <a:pt x="1790410" y="0"/>
                      <a:pt x="1803306" y="5342"/>
                      <a:pt x="1812815" y="14850"/>
                    </a:cubicBezTo>
                    <a:cubicBezTo>
                      <a:pt x="1822323" y="24358"/>
                      <a:pt x="1827664" y="37254"/>
                      <a:pt x="1827664" y="50700"/>
                    </a:cubicBezTo>
                    <a:lnTo>
                      <a:pt x="1827664" y="753367"/>
                    </a:lnTo>
                    <a:cubicBezTo>
                      <a:pt x="1827664" y="766814"/>
                      <a:pt x="1822323" y="779709"/>
                      <a:pt x="1812815" y="789218"/>
                    </a:cubicBezTo>
                    <a:cubicBezTo>
                      <a:pt x="1803306" y="798726"/>
                      <a:pt x="1790410" y="804067"/>
                      <a:pt x="1776964" y="804067"/>
                    </a:cubicBezTo>
                    <a:lnTo>
                      <a:pt x="50700" y="804067"/>
                    </a:lnTo>
                    <a:cubicBezTo>
                      <a:pt x="37254" y="804067"/>
                      <a:pt x="24358" y="798726"/>
                      <a:pt x="14850" y="789218"/>
                    </a:cubicBezTo>
                    <a:cubicBezTo>
                      <a:pt x="5342" y="779709"/>
                      <a:pt x="0" y="766814"/>
                      <a:pt x="0" y="753367"/>
                    </a:cubicBezTo>
                    <a:lnTo>
                      <a:pt x="0" y="50700"/>
                    </a:lnTo>
                    <a:cubicBezTo>
                      <a:pt x="0" y="37254"/>
                      <a:pt x="5342" y="24358"/>
                      <a:pt x="14850" y="14850"/>
                    </a:cubicBezTo>
                    <a:cubicBezTo>
                      <a:pt x="24358" y="5342"/>
                      <a:pt x="37254" y="0"/>
                      <a:pt x="50700" y="0"/>
                    </a:cubicBezTo>
                    <a:close/>
                  </a:path>
                </a:pathLst>
              </a:custGeom>
              <a:solidFill>
                <a:srgbClr val="7ED957">
                  <a:alpha val="69804"/>
                </a:srgbClr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57150"/>
                <a:ext cx="1827664" cy="74691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05"/>
                  </a:lnSpc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0" y="740757"/>
              <a:ext cx="7063011" cy="12628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5"/>
                </a:lnSpc>
                <a:spcBef>
                  <a:spcPct val="0"/>
                </a:spcBef>
              </a:pPr>
              <a:r>
                <a:rPr lang="en-US" b="true" sz="3500" spc="248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Service/Daem</a:t>
              </a:r>
              <a:r>
                <a:rPr lang="en-US" b="true" sz="3500" spc="248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on Management</a:t>
              </a: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-2028009">
            <a:off x="7152058" y="1903988"/>
            <a:ext cx="1451493" cy="1234924"/>
          </a:xfrm>
          <a:custGeom>
            <a:avLst/>
            <a:gdLst/>
            <a:ahLst/>
            <a:cxnLst/>
            <a:rect r="r" b="b" t="t" l="l"/>
            <a:pathLst>
              <a:path h="1234924" w="1451493">
                <a:moveTo>
                  <a:pt x="0" y="0"/>
                </a:moveTo>
                <a:lnTo>
                  <a:pt x="1451493" y="0"/>
                </a:lnTo>
                <a:lnTo>
                  <a:pt x="1451493" y="1234924"/>
                </a:lnTo>
                <a:lnTo>
                  <a:pt x="0" y="12349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3593383" y="596421"/>
            <a:ext cx="9929412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AGENDA</a:t>
            </a:r>
          </a:p>
        </p:txBody>
      </p:sp>
      <p:sp>
        <p:nvSpPr>
          <p:cNvPr name="Freeform 29" id="29"/>
          <p:cNvSpPr/>
          <p:nvPr/>
        </p:nvSpPr>
        <p:spPr>
          <a:xfrm flipH="false" flipV="false" rot="-2028009">
            <a:off x="12618272" y="1903988"/>
            <a:ext cx="1451493" cy="1234924"/>
          </a:xfrm>
          <a:custGeom>
            <a:avLst/>
            <a:gdLst/>
            <a:ahLst/>
            <a:cxnLst/>
            <a:rect r="r" b="b" t="t" l="l"/>
            <a:pathLst>
              <a:path h="1234924" w="1451493">
                <a:moveTo>
                  <a:pt x="0" y="0"/>
                </a:moveTo>
                <a:lnTo>
                  <a:pt x="1451493" y="0"/>
                </a:lnTo>
                <a:lnTo>
                  <a:pt x="1451493" y="1234924"/>
                </a:lnTo>
                <a:lnTo>
                  <a:pt x="0" y="12349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3341719">
            <a:off x="16643172" y="4882361"/>
            <a:ext cx="1451493" cy="1234924"/>
          </a:xfrm>
          <a:custGeom>
            <a:avLst/>
            <a:gdLst/>
            <a:ahLst/>
            <a:cxnLst/>
            <a:rect r="r" b="b" t="t" l="l"/>
            <a:pathLst>
              <a:path h="1234924" w="1451493">
                <a:moveTo>
                  <a:pt x="0" y="0"/>
                </a:moveTo>
                <a:lnTo>
                  <a:pt x="1451493" y="0"/>
                </a:lnTo>
                <a:lnTo>
                  <a:pt x="1451493" y="1234924"/>
                </a:lnTo>
                <a:lnTo>
                  <a:pt x="0" y="12349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8980922">
            <a:off x="12141186" y="7741466"/>
            <a:ext cx="1451493" cy="1234924"/>
          </a:xfrm>
          <a:custGeom>
            <a:avLst/>
            <a:gdLst/>
            <a:ahLst/>
            <a:cxnLst/>
            <a:rect r="r" b="b" t="t" l="l"/>
            <a:pathLst>
              <a:path h="1234924" w="1451493">
                <a:moveTo>
                  <a:pt x="0" y="0"/>
                </a:moveTo>
                <a:lnTo>
                  <a:pt x="1451493" y="0"/>
                </a:lnTo>
                <a:lnTo>
                  <a:pt x="1451493" y="1234924"/>
                </a:lnTo>
                <a:lnTo>
                  <a:pt x="0" y="12349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8980922">
            <a:off x="6922832" y="7741466"/>
            <a:ext cx="1451493" cy="1234924"/>
          </a:xfrm>
          <a:custGeom>
            <a:avLst/>
            <a:gdLst/>
            <a:ahLst/>
            <a:cxnLst/>
            <a:rect r="r" b="b" t="t" l="l"/>
            <a:pathLst>
              <a:path h="1234924" w="1451493">
                <a:moveTo>
                  <a:pt x="0" y="0"/>
                </a:moveTo>
                <a:lnTo>
                  <a:pt x="1451492" y="0"/>
                </a:lnTo>
                <a:lnTo>
                  <a:pt x="1451492" y="1234924"/>
                </a:lnTo>
                <a:lnTo>
                  <a:pt x="0" y="12349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true" flipV="false" rot="0">
            <a:off x="400941" y="2287404"/>
            <a:ext cx="3192442" cy="5752148"/>
          </a:xfrm>
          <a:custGeom>
            <a:avLst/>
            <a:gdLst/>
            <a:ahLst/>
            <a:cxnLst/>
            <a:rect r="r" b="b" t="t" l="l"/>
            <a:pathLst>
              <a:path h="5752148" w="3192442">
                <a:moveTo>
                  <a:pt x="3192442" y="0"/>
                </a:moveTo>
                <a:lnTo>
                  <a:pt x="0" y="0"/>
                </a:lnTo>
                <a:lnTo>
                  <a:pt x="0" y="5752148"/>
                </a:lnTo>
                <a:lnTo>
                  <a:pt x="3192442" y="5752148"/>
                </a:lnTo>
                <a:lnTo>
                  <a:pt x="3192442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06522" y="-841852"/>
            <a:ext cx="3335222" cy="3026714"/>
          </a:xfrm>
          <a:custGeom>
            <a:avLst/>
            <a:gdLst/>
            <a:ahLst/>
            <a:cxnLst/>
            <a:rect r="r" b="b" t="t" l="l"/>
            <a:pathLst>
              <a:path h="3026714" w="3335222">
                <a:moveTo>
                  <a:pt x="0" y="0"/>
                </a:moveTo>
                <a:lnTo>
                  <a:pt x="3335222" y="0"/>
                </a:lnTo>
                <a:lnTo>
                  <a:pt x="3335222" y="3026714"/>
                </a:lnTo>
                <a:lnTo>
                  <a:pt x="0" y="3026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924046" y="-1603075"/>
            <a:ext cx="2669512" cy="2469299"/>
          </a:xfrm>
          <a:custGeom>
            <a:avLst/>
            <a:gdLst/>
            <a:ahLst/>
            <a:cxnLst/>
            <a:rect r="r" b="b" t="t" l="l"/>
            <a:pathLst>
              <a:path h="2469299" w="2669512">
                <a:moveTo>
                  <a:pt x="0" y="0"/>
                </a:moveTo>
                <a:lnTo>
                  <a:pt x="2669512" y="0"/>
                </a:lnTo>
                <a:lnTo>
                  <a:pt x="2669512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523674">
            <a:off x="8574628" y="8938087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829396">
            <a:off x="17059053" y="22483"/>
            <a:ext cx="3367561" cy="3245487"/>
          </a:xfrm>
          <a:custGeom>
            <a:avLst/>
            <a:gdLst/>
            <a:ahLst/>
            <a:cxnLst/>
            <a:rect r="r" b="b" t="t" l="l"/>
            <a:pathLst>
              <a:path h="3245487" w="3367561">
                <a:moveTo>
                  <a:pt x="0" y="0"/>
                </a:moveTo>
                <a:lnTo>
                  <a:pt x="3367561" y="0"/>
                </a:lnTo>
                <a:lnTo>
                  <a:pt x="3367561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564424" y="3695796"/>
            <a:ext cx="2429181" cy="4015176"/>
          </a:xfrm>
          <a:custGeom>
            <a:avLst/>
            <a:gdLst/>
            <a:ahLst/>
            <a:cxnLst/>
            <a:rect r="r" b="b" t="t" l="l"/>
            <a:pathLst>
              <a:path h="4015176" w="2429181">
                <a:moveTo>
                  <a:pt x="0" y="0"/>
                </a:moveTo>
                <a:lnTo>
                  <a:pt x="2429181" y="0"/>
                </a:lnTo>
                <a:lnTo>
                  <a:pt x="2429181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510904" y="4817921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9"/>
                </a:lnTo>
                <a:lnTo>
                  <a:pt x="0" y="311845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726236">
            <a:off x="13288786" y="-1157832"/>
            <a:ext cx="4156830" cy="1979691"/>
          </a:xfrm>
          <a:custGeom>
            <a:avLst/>
            <a:gdLst/>
            <a:ahLst/>
            <a:cxnLst/>
            <a:rect r="r" b="b" t="t" l="l"/>
            <a:pathLst>
              <a:path h="1979691" w="4156830">
                <a:moveTo>
                  <a:pt x="0" y="0"/>
                </a:moveTo>
                <a:lnTo>
                  <a:pt x="4156830" y="0"/>
                </a:lnTo>
                <a:lnTo>
                  <a:pt x="4156830" y="1979691"/>
                </a:lnTo>
                <a:lnTo>
                  <a:pt x="0" y="197969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998716" y="-1732888"/>
            <a:ext cx="2478756" cy="2404393"/>
          </a:xfrm>
          <a:custGeom>
            <a:avLst/>
            <a:gdLst/>
            <a:ahLst/>
            <a:cxnLst/>
            <a:rect r="r" b="b" t="t" l="l"/>
            <a:pathLst>
              <a:path h="2404393" w="2478756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281604" y="9151851"/>
            <a:ext cx="3287385" cy="3184654"/>
          </a:xfrm>
          <a:custGeom>
            <a:avLst/>
            <a:gdLst/>
            <a:ahLst/>
            <a:cxnLst/>
            <a:rect r="r" b="b" t="t" l="l"/>
            <a:pathLst>
              <a:path h="3184654" w="3287385">
                <a:moveTo>
                  <a:pt x="0" y="0"/>
                </a:moveTo>
                <a:lnTo>
                  <a:pt x="3287385" y="0"/>
                </a:lnTo>
                <a:lnTo>
                  <a:pt x="3287385" y="3184653"/>
                </a:lnTo>
                <a:lnTo>
                  <a:pt x="0" y="318465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083439" y="9724182"/>
            <a:ext cx="4283445" cy="2039991"/>
          </a:xfrm>
          <a:custGeom>
            <a:avLst/>
            <a:gdLst/>
            <a:ahLst/>
            <a:cxnLst/>
            <a:rect r="r" b="b" t="t" l="l"/>
            <a:pathLst>
              <a:path h="2039991" w="4283445">
                <a:moveTo>
                  <a:pt x="0" y="0"/>
                </a:moveTo>
                <a:lnTo>
                  <a:pt x="4283444" y="0"/>
                </a:lnTo>
                <a:lnTo>
                  <a:pt x="4283444" y="2039991"/>
                </a:lnTo>
                <a:lnTo>
                  <a:pt x="0" y="203999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8754662">
            <a:off x="5893358" y="-2674237"/>
            <a:ext cx="4176376" cy="3664770"/>
          </a:xfrm>
          <a:custGeom>
            <a:avLst/>
            <a:gdLst/>
            <a:ahLst/>
            <a:cxnLst/>
            <a:rect r="r" b="b" t="t" l="l"/>
            <a:pathLst>
              <a:path h="3664770" w="4176376">
                <a:moveTo>
                  <a:pt x="0" y="0"/>
                </a:moveTo>
                <a:lnTo>
                  <a:pt x="4176376" y="0"/>
                </a:lnTo>
                <a:lnTo>
                  <a:pt x="4176376" y="3664770"/>
                </a:lnTo>
                <a:lnTo>
                  <a:pt x="0" y="366477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397152" y="6377150"/>
            <a:ext cx="1944864" cy="696615"/>
            <a:chOff x="0" y="0"/>
            <a:chExt cx="2593152" cy="92882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tail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121901" y="6377150"/>
            <a:ext cx="2301458" cy="696615"/>
            <a:chOff x="0" y="0"/>
            <a:chExt cx="3068611" cy="92882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068611" cy="928820"/>
            </a:xfrm>
            <a:custGeom>
              <a:avLst/>
              <a:gdLst/>
              <a:ahLst/>
              <a:cxnLst/>
              <a:rect r="r" b="b" t="t" l="l"/>
              <a:pathLst>
                <a:path h="928820" w="3068611">
                  <a:moveTo>
                    <a:pt x="0" y="0"/>
                  </a:moveTo>
                  <a:lnTo>
                    <a:pt x="3068611" y="0"/>
                  </a:lnTo>
                  <a:lnTo>
                    <a:pt x="3068611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-9167" r="0" b="-9167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634470" y="241948"/>
              <a:ext cx="1829728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multitail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594572" y="7405201"/>
            <a:ext cx="2301458" cy="696615"/>
            <a:chOff x="0" y="0"/>
            <a:chExt cx="3068611" cy="92882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068611" cy="928820"/>
            </a:xfrm>
            <a:custGeom>
              <a:avLst/>
              <a:gdLst/>
              <a:ahLst/>
              <a:cxnLst/>
              <a:rect r="r" b="b" t="t" l="l"/>
              <a:pathLst>
                <a:path h="928820" w="3068611">
                  <a:moveTo>
                    <a:pt x="0" y="0"/>
                  </a:moveTo>
                  <a:lnTo>
                    <a:pt x="3068611" y="0"/>
                  </a:lnTo>
                  <a:lnTo>
                    <a:pt x="3068611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-9167" r="0" b="-9167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634470" y="241948"/>
              <a:ext cx="1829728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less</a:t>
              </a: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pic>
        <p:nvPicPr>
          <p:cNvPr name="Picture 24" id="24">
            <a:hlinkClick action="ppaction://media"/>
          </p:cNvPr>
          <p:cNvPicPr>
            <a:picLocks noChangeAspect="true"/>
          </p:cNvPicPr>
          <p:nvPr>
            <a:videoFile r:link="rId16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15"/>
          <a:srcRect l="0" t="0" r="0" b="0"/>
          <a:stretch>
            <a:fillRect/>
          </a:stretch>
        </p:blipFill>
        <p:spPr>
          <a:xfrm flipH="false" flipV="false" rot="0">
            <a:off x="6675662" y="6674652"/>
            <a:ext cx="3302931" cy="2477199"/>
          </a:xfrm>
          <a:prstGeom prst="rect">
            <a:avLst/>
          </a:prstGeom>
        </p:spPr>
      </p:pic>
      <p:sp>
        <p:nvSpPr>
          <p:cNvPr name="TextBox 25" id="25"/>
          <p:cNvSpPr txBox="true"/>
          <p:nvPr/>
        </p:nvSpPr>
        <p:spPr>
          <a:xfrm rot="0">
            <a:off x="1633813" y="566730"/>
            <a:ext cx="14774235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LOG MANAGEMENT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633813" y="2148972"/>
            <a:ext cx="553341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?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71387" y="2148972"/>
            <a:ext cx="553341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WHY ?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141020" y="2715709"/>
            <a:ext cx="4519000" cy="1930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Process of collecting, storing, analyzing, monitoring, and rotating log files generated by the operating system, applications, and services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978594" y="2910972"/>
            <a:ext cx="4519000" cy="153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2" indent="-215901" lvl="1">
              <a:lnSpc>
                <a:spcPts val="3100"/>
              </a:lnSpc>
              <a:buFont typeface="Arial"/>
              <a:buChar char="•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Troubleshooting &amp; Debugging</a:t>
            </a:r>
          </a:p>
          <a:p>
            <a:pPr algn="l" marL="431802" indent="-215901" lvl="1">
              <a:lnSpc>
                <a:spcPts val="3100"/>
              </a:lnSpc>
              <a:buFont typeface="Arial"/>
              <a:buChar char="•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System monitoring</a:t>
            </a:r>
          </a:p>
          <a:p>
            <a:pPr algn="l" marL="431802" indent="-215901" lvl="1">
              <a:lnSpc>
                <a:spcPts val="3100"/>
              </a:lnSpc>
              <a:buFont typeface="Arial"/>
              <a:buChar char="•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Audit Trails</a:t>
            </a:r>
          </a:p>
          <a:p>
            <a:pPr algn="l" marL="431802" indent="-215901" lvl="1">
              <a:lnSpc>
                <a:spcPts val="3100"/>
              </a:lnSpc>
              <a:buFont typeface="Arial"/>
              <a:buChar char="•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Security &amp; Compliance, ..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833469" y="5473837"/>
            <a:ext cx="553341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LOG DIRECTORIES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456818" y="6171097"/>
            <a:ext cx="4519000" cy="153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2" indent="-215901" lvl="1">
              <a:lnSpc>
                <a:spcPts val="3100"/>
              </a:lnSpc>
              <a:buFont typeface="Arial"/>
              <a:buChar char="•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var/log</a:t>
            </a:r>
          </a:p>
          <a:p>
            <a:pPr algn="l" marL="863604" indent="-287868" lvl="2">
              <a:lnSpc>
                <a:spcPts val="3100"/>
              </a:lnSpc>
              <a:buFont typeface="Arial"/>
              <a:buChar char="⚬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auth.log</a:t>
            </a:r>
          </a:p>
          <a:p>
            <a:pPr algn="l" marL="863604" indent="-287868" lvl="2">
              <a:lnSpc>
                <a:spcPts val="3100"/>
              </a:lnSpc>
              <a:buFont typeface="Arial"/>
              <a:buChar char="⚬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sys.log</a:t>
            </a:r>
          </a:p>
          <a:p>
            <a:pPr algn="l" marL="863604" indent="-287868" lvl="2">
              <a:lnSpc>
                <a:spcPts val="3100"/>
              </a:lnSpc>
              <a:buFont typeface="Arial"/>
              <a:buChar char="⚬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boot.log, etc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978594" y="5431921"/>
            <a:ext cx="553341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COMMANDS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38299" y="1495863"/>
            <a:ext cx="7296106" cy="7295274"/>
            <a:chOff x="0" y="0"/>
            <a:chExt cx="6350013" cy="63492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95250" y="-95136"/>
              <a:ext cx="6540526" cy="6539573"/>
            </a:xfrm>
            <a:custGeom>
              <a:avLst/>
              <a:gdLst/>
              <a:ahLst/>
              <a:cxnLst/>
              <a:rect r="r" b="b" t="t" l="l"/>
              <a:pathLst>
                <a:path h="6539573" w="6540526">
                  <a:moveTo>
                    <a:pt x="5684545" y="1101865"/>
                  </a:moveTo>
                  <a:cubicBezTo>
                    <a:pt x="5560365" y="886829"/>
                    <a:pt x="5335181" y="766521"/>
                    <a:pt x="5103533" y="766356"/>
                  </a:cubicBezTo>
                  <a:lnTo>
                    <a:pt x="5103571" y="766318"/>
                  </a:lnTo>
                  <a:cubicBezTo>
                    <a:pt x="4871923" y="766115"/>
                    <a:pt x="4646701" y="645821"/>
                    <a:pt x="4522559" y="430810"/>
                  </a:cubicBezTo>
                  <a:cubicBezTo>
                    <a:pt x="4337317" y="109919"/>
                    <a:pt x="3927030" y="0"/>
                    <a:pt x="3606140" y="185281"/>
                  </a:cubicBezTo>
                  <a:lnTo>
                    <a:pt x="3606089" y="185319"/>
                  </a:lnTo>
                  <a:lnTo>
                    <a:pt x="3606089" y="185115"/>
                  </a:lnTo>
                  <a:cubicBezTo>
                    <a:pt x="3406788" y="299936"/>
                    <a:pt x="3153854" y="309029"/>
                    <a:pt x="2939771" y="187630"/>
                  </a:cubicBezTo>
                  <a:cubicBezTo>
                    <a:pt x="2836743" y="126902"/>
                    <a:pt x="2719296" y="94958"/>
                    <a:pt x="2599703" y="95136"/>
                  </a:cubicBezTo>
                  <a:cubicBezTo>
                    <a:pt x="2351405" y="95136"/>
                    <a:pt x="2134641" y="230048"/>
                    <a:pt x="2018614" y="430568"/>
                  </a:cubicBezTo>
                  <a:lnTo>
                    <a:pt x="2018614" y="430530"/>
                  </a:lnTo>
                  <a:cubicBezTo>
                    <a:pt x="1902625" y="631012"/>
                    <a:pt x="1685811" y="765925"/>
                    <a:pt x="1437551" y="765925"/>
                  </a:cubicBezTo>
                  <a:cubicBezTo>
                    <a:pt x="1067029" y="765925"/>
                    <a:pt x="766686" y="1066267"/>
                    <a:pt x="766686" y="1436789"/>
                  </a:cubicBezTo>
                  <a:lnTo>
                    <a:pt x="766686" y="1436866"/>
                  </a:lnTo>
                  <a:lnTo>
                    <a:pt x="766483" y="1436789"/>
                  </a:lnTo>
                  <a:cubicBezTo>
                    <a:pt x="766280" y="1666672"/>
                    <a:pt x="647802" y="1890154"/>
                    <a:pt x="435902" y="2014906"/>
                  </a:cubicBezTo>
                  <a:cubicBezTo>
                    <a:pt x="331646" y="2073744"/>
                    <a:pt x="245134" y="2159541"/>
                    <a:pt x="185433" y="2263305"/>
                  </a:cubicBezTo>
                  <a:cubicBezTo>
                    <a:pt x="61278" y="2478367"/>
                    <a:pt x="69723" y="2733523"/>
                    <a:pt x="185395" y="2934246"/>
                  </a:cubicBezTo>
                  <a:lnTo>
                    <a:pt x="185357" y="2934246"/>
                  </a:lnTo>
                  <a:cubicBezTo>
                    <a:pt x="300939" y="3134932"/>
                    <a:pt x="309385" y="3390113"/>
                    <a:pt x="185230" y="3605149"/>
                  </a:cubicBezTo>
                  <a:cubicBezTo>
                    <a:pt x="0" y="3926002"/>
                    <a:pt x="109906" y="4336288"/>
                    <a:pt x="430797" y="4521569"/>
                  </a:cubicBezTo>
                  <a:lnTo>
                    <a:pt x="430835" y="4521607"/>
                  </a:lnTo>
                  <a:lnTo>
                    <a:pt x="430708" y="4521696"/>
                  </a:lnTo>
                  <a:cubicBezTo>
                    <a:pt x="631228" y="4637634"/>
                    <a:pt x="766077" y="4854448"/>
                    <a:pt x="766077" y="5102746"/>
                  </a:cubicBezTo>
                  <a:cubicBezTo>
                    <a:pt x="766077" y="5473269"/>
                    <a:pt x="1066419" y="5773611"/>
                    <a:pt x="1436929" y="5773611"/>
                  </a:cubicBezTo>
                  <a:cubicBezTo>
                    <a:pt x="1685239" y="5773611"/>
                    <a:pt x="1901965" y="5908497"/>
                    <a:pt x="2018030" y="6109018"/>
                  </a:cubicBezTo>
                  <a:cubicBezTo>
                    <a:pt x="2134019" y="6309449"/>
                    <a:pt x="2350821" y="6444425"/>
                    <a:pt x="2599093" y="6444425"/>
                  </a:cubicBezTo>
                  <a:cubicBezTo>
                    <a:pt x="2718685" y="6444579"/>
                    <a:pt x="2836127" y="6412633"/>
                    <a:pt x="2939161" y="6351918"/>
                  </a:cubicBezTo>
                  <a:cubicBezTo>
                    <a:pt x="3153194" y="6230544"/>
                    <a:pt x="3406191" y="6239637"/>
                    <a:pt x="3605479" y="6354496"/>
                  </a:cubicBezTo>
                  <a:lnTo>
                    <a:pt x="3605479" y="6354255"/>
                  </a:lnTo>
                  <a:lnTo>
                    <a:pt x="3605518" y="6354331"/>
                  </a:lnTo>
                  <a:cubicBezTo>
                    <a:pt x="3926408" y="6539573"/>
                    <a:pt x="4336695" y="6429617"/>
                    <a:pt x="4521988" y="6108764"/>
                  </a:cubicBezTo>
                  <a:cubicBezTo>
                    <a:pt x="4646130" y="5893765"/>
                    <a:pt x="4871314" y="5773446"/>
                    <a:pt x="5102962" y="5773280"/>
                  </a:cubicBezTo>
                  <a:lnTo>
                    <a:pt x="5102911" y="5773192"/>
                  </a:lnTo>
                  <a:cubicBezTo>
                    <a:pt x="5334559" y="5773027"/>
                    <a:pt x="5559781" y="5652707"/>
                    <a:pt x="5683885" y="5437708"/>
                  </a:cubicBezTo>
                  <a:cubicBezTo>
                    <a:pt x="5745010" y="5331854"/>
                    <a:pt x="5774017" y="5216233"/>
                    <a:pt x="5773890" y="5102213"/>
                  </a:cubicBezTo>
                  <a:lnTo>
                    <a:pt x="5773979" y="5102289"/>
                  </a:lnTo>
                  <a:cubicBezTo>
                    <a:pt x="5774182" y="4878845"/>
                    <a:pt x="5886145" y="4661357"/>
                    <a:pt x="6087059" y="4534827"/>
                  </a:cubicBezTo>
                  <a:cubicBezTo>
                    <a:pt x="6195365" y="4477880"/>
                    <a:pt x="6289358" y="4390619"/>
                    <a:pt x="6355029" y="4276865"/>
                  </a:cubicBezTo>
                  <a:cubicBezTo>
                    <a:pt x="6479223" y="4061752"/>
                    <a:pt x="6470777" y="3806571"/>
                    <a:pt x="6355118" y="3605886"/>
                  </a:cubicBezTo>
                  <a:lnTo>
                    <a:pt x="6355156" y="3605886"/>
                  </a:lnTo>
                  <a:cubicBezTo>
                    <a:pt x="6239535" y="3405201"/>
                    <a:pt x="6231077" y="3150019"/>
                    <a:pt x="6355245" y="2934970"/>
                  </a:cubicBezTo>
                  <a:cubicBezTo>
                    <a:pt x="6540526" y="2614079"/>
                    <a:pt x="6430569" y="2203831"/>
                    <a:pt x="6109678" y="2018551"/>
                  </a:cubicBezTo>
                  <a:lnTo>
                    <a:pt x="6109627" y="2018500"/>
                  </a:lnTo>
                  <a:lnTo>
                    <a:pt x="6109754" y="2018462"/>
                  </a:lnTo>
                  <a:cubicBezTo>
                    <a:pt x="5910847" y="1903375"/>
                    <a:pt x="5776557" y="1689088"/>
                    <a:pt x="5774436" y="1443266"/>
                  </a:cubicBezTo>
                  <a:cubicBezTo>
                    <a:pt x="5775604" y="1327265"/>
                    <a:pt x="5746686" y="1209536"/>
                    <a:pt x="5684545" y="1101865"/>
                  </a:cubicBezTo>
                </a:path>
              </a:pathLst>
            </a:custGeom>
            <a:blipFill>
              <a:blip r:embed="rId3"/>
              <a:stretch>
                <a:fillRect l="0" t="-2157" r="0" b="-2157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40526" y="923925"/>
            <a:ext cx="8749024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HANDS 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650340"/>
            <a:ext cx="7703474" cy="1934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Look at the log directories available</a:t>
            </a:r>
          </a:p>
          <a:p>
            <a:pPr algn="l" marL="949962" indent="-316654" lvl="2">
              <a:lnSpc>
                <a:spcPts val="3080"/>
              </a:lnSpc>
              <a:buFont typeface="Arial"/>
              <a:buChar char="⚬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Check the auth log file</a:t>
            </a:r>
          </a:p>
          <a:p>
            <a:pPr algn="l" marL="949962" indent="-316654" lvl="2">
              <a:lnSpc>
                <a:spcPts val="3080"/>
              </a:lnSpc>
              <a:buFont typeface="Arial"/>
              <a:buChar char="⚬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boot log file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Push logs to tmp file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Tail, multitail, less command usage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25772" y="2145125"/>
            <a:ext cx="3910261" cy="3689865"/>
          </a:xfrm>
          <a:custGeom>
            <a:avLst/>
            <a:gdLst/>
            <a:ahLst/>
            <a:cxnLst/>
            <a:rect r="r" b="b" t="t" l="l"/>
            <a:pathLst>
              <a:path h="3689865" w="3910261">
                <a:moveTo>
                  <a:pt x="0" y="0"/>
                </a:moveTo>
                <a:lnTo>
                  <a:pt x="3910261" y="0"/>
                </a:lnTo>
                <a:lnTo>
                  <a:pt x="3910261" y="3689864"/>
                </a:lnTo>
                <a:lnTo>
                  <a:pt x="0" y="36898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665435">
            <a:off x="5156896" y="855305"/>
            <a:ext cx="907787" cy="846703"/>
          </a:xfrm>
          <a:custGeom>
            <a:avLst/>
            <a:gdLst/>
            <a:ahLst/>
            <a:cxnLst/>
            <a:rect r="r" b="b" t="t" l="l"/>
            <a:pathLst>
              <a:path h="846703" w="907787">
                <a:moveTo>
                  <a:pt x="0" y="0"/>
                </a:moveTo>
                <a:lnTo>
                  <a:pt x="907787" y="0"/>
                </a:lnTo>
                <a:lnTo>
                  <a:pt x="907787" y="846704"/>
                </a:lnTo>
                <a:lnTo>
                  <a:pt x="0" y="846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248083" y="1292365"/>
            <a:ext cx="3910261" cy="3689865"/>
          </a:xfrm>
          <a:custGeom>
            <a:avLst/>
            <a:gdLst/>
            <a:ahLst/>
            <a:cxnLst/>
            <a:rect r="r" b="b" t="t" l="l"/>
            <a:pathLst>
              <a:path h="3689865" w="3910261">
                <a:moveTo>
                  <a:pt x="0" y="0"/>
                </a:moveTo>
                <a:lnTo>
                  <a:pt x="3910262" y="0"/>
                </a:lnTo>
                <a:lnTo>
                  <a:pt x="3910262" y="3689865"/>
                </a:lnTo>
                <a:lnTo>
                  <a:pt x="0" y="36898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48828" y="165100"/>
            <a:ext cx="7990345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USERS AND GROUPS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5571903">
            <a:off x="11309494" y="1345728"/>
            <a:ext cx="947338" cy="883594"/>
          </a:xfrm>
          <a:custGeom>
            <a:avLst/>
            <a:gdLst/>
            <a:ahLst/>
            <a:cxnLst/>
            <a:rect r="r" b="b" t="t" l="l"/>
            <a:pathLst>
              <a:path h="883594" w="947338">
                <a:moveTo>
                  <a:pt x="0" y="0"/>
                </a:moveTo>
                <a:lnTo>
                  <a:pt x="947338" y="0"/>
                </a:lnTo>
                <a:lnTo>
                  <a:pt x="947338" y="883594"/>
                </a:lnTo>
                <a:lnTo>
                  <a:pt x="0" y="8835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859187" y="269875"/>
            <a:ext cx="2706260" cy="1525347"/>
          </a:xfrm>
          <a:custGeom>
            <a:avLst/>
            <a:gdLst/>
            <a:ahLst/>
            <a:cxnLst/>
            <a:rect r="r" b="b" t="t" l="l"/>
            <a:pathLst>
              <a:path h="1525347" w="2706260">
                <a:moveTo>
                  <a:pt x="0" y="0"/>
                </a:moveTo>
                <a:lnTo>
                  <a:pt x="2706260" y="0"/>
                </a:lnTo>
                <a:lnTo>
                  <a:pt x="2706260" y="1525346"/>
                </a:lnTo>
                <a:lnTo>
                  <a:pt x="0" y="15253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385246" y="1292365"/>
            <a:ext cx="1391312" cy="1482988"/>
          </a:xfrm>
          <a:custGeom>
            <a:avLst/>
            <a:gdLst/>
            <a:ahLst/>
            <a:cxnLst/>
            <a:rect r="r" b="b" t="t" l="l"/>
            <a:pathLst>
              <a:path h="1482988" w="1391312">
                <a:moveTo>
                  <a:pt x="0" y="0"/>
                </a:moveTo>
                <a:lnTo>
                  <a:pt x="1391312" y="0"/>
                </a:lnTo>
                <a:lnTo>
                  <a:pt x="1391312" y="1482988"/>
                </a:lnTo>
                <a:lnTo>
                  <a:pt x="0" y="148298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514417" y="3903413"/>
            <a:ext cx="1944864" cy="696615"/>
            <a:chOff x="0" y="0"/>
            <a:chExt cx="2593152" cy="9288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useradd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14417" y="6416077"/>
            <a:ext cx="1944864" cy="696615"/>
            <a:chOff x="0" y="0"/>
            <a:chExt cx="2593152" cy="9288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userdel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32744" y="7693779"/>
            <a:ext cx="2143150" cy="696615"/>
            <a:chOff x="0" y="0"/>
            <a:chExt cx="2857534" cy="92882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857534" cy="928820"/>
            </a:xfrm>
            <a:custGeom>
              <a:avLst/>
              <a:gdLst/>
              <a:ahLst/>
              <a:cxnLst/>
              <a:rect r="r" b="b" t="t" l="l"/>
              <a:pathLst>
                <a:path h="928820" w="2857534">
                  <a:moveTo>
                    <a:pt x="0" y="0"/>
                  </a:moveTo>
                  <a:lnTo>
                    <a:pt x="2857534" y="0"/>
                  </a:lnTo>
                  <a:lnTo>
                    <a:pt x="2857534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-5097" r="0" b="-5097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590827" y="241948"/>
              <a:ext cx="1703868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usermod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32744" y="5181053"/>
            <a:ext cx="1944864" cy="696615"/>
            <a:chOff x="0" y="0"/>
            <a:chExt cx="2593152" cy="92882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passwd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805176" y="8861852"/>
            <a:ext cx="1944864" cy="696615"/>
            <a:chOff x="0" y="0"/>
            <a:chExt cx="2593152" cy="92882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4" id="24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chage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267940" y="4446885"/>
            <a:ext cx="2286433" cy="696615"/>
            <a:chOff x="0" y="0"/>
            <a:chExt cx="3048578" cy="92882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048578" cy="928820"/>
            </a:xfrm>
            <a:custGeom>
              <a:avLst/>
              <a:gdLst/>
              <a:ahLst/>
              <a:cxnLst/>
              <a:rect r="r" b="b" t="t" l="l"/>
              <a:pathLst>
                <a:path h="928820" w="3048578">
                  <a:moveTo>
                    <a:pt x="0" y="0"/>
                  </a:moveTo>
                  <a:lnTo>
                    <a:pt x="3048578" y="0"/>
                  </a:lnTo>
                  <a:lnTo>
                    <a:pt x="3048578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-8781" r="0" b="-8781"/>
              </a:stretch>
            </a:blipFill>
          </p:spPr>
        </p:sp>
        <p:sp>
          <p:nvSpPr>
            <p:cNvPr name="TextBox 27" id="27"/>
            <p:cNvSpPr txBox="true"/>
            <p:nvPr/>
          </p:nvSpPr>
          <p:spPr>
            <a:xfrm rot="0">
              <a:off x="630328" y="241948"/>
              <a:ext cx="1817783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groupadd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702783" y="5829737"/>
            <a:ext cx="1944864" cy="696615"/>
            <a:chOff x="0" y="0"/>
            <a:chExt cx="2593152" cy="92882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593152" cy="928820"/>
            </a:xfrm>
            <a:custGeom>
              <a:avLst/>
              <a:gdLst/>
              <a:ahLst/>
              <a:cxnLst/>
              <a:rect r="r" b="b" t="t" l="l"/>
              <a:pathLst>
                <a:path h="928820" w="2593152">
                  <a:moveTo>
                    <a:pt x="0" y="0"/>
                  </a:moveTo>
                  <a:lnTo>
                    <a:pt x="2593152" y="0"/>
                  </a:lnTo>
                  <a:lnTo>
                    <a:pt x="2593152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0" id="30"/>
            <p:cNvSpPr txBox="true"/>
            <p:nvPr/>
          </p:nvSpPr>
          <p:spPr>
            <a:xfrm rot="0">
              <a:off x="536164" y="241948"/>
              <a:ext cx="1546225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--home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0030604" y="6997164"/>
            <a:ext cx="2575038" cy="696615"/>
            <a:chOff x="0" y="0"/>
            <a:chExt cx="3433385" cy="92882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3433385" cy="928820"/>
            </a:xfrm>
            <a:custGeom>
              <a:avLst/>
              <a:gdLst/>
              <a:ahLst/>
              <a:cxnLst/>
              <a:rect r="r" b="b" t="t" l="l"/>
              <a:pathLst>
                <a:path h="928820" w="3433385">
                  <a:moveTo>
                    <a:pt x="0" y="0"/>
                  </a:moveTo>
                  <a:lnTo>
                    <a:pt x="3433385" y="0"/>
                  </a:lnTo>
                  <a:lnTo>
                    <a:pt x="3433385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-16200" r="0" b="-16200"/>
              </a:stretch>
            </a:blipFill>
          </p:spPr>
        </p:sp>
        <p:sp>
          <p:nvSpPr>
            <p:cNvPr name="TextBox 33" id="33"/>
            <p:cNvSpPr txBox="true"/>
            <p:nvPr/>
          </p:nvSpPr>
          <p:spPr>
            <a:xfrm rot="0">
              <a:off x="709891" y="241948"/>
              <a:ext cx="2047232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groupmod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9267940" y="8513544"/>
            <a:ext cx="2709164" cy="696615"/>
            <a:chOff x="0" y="0"/>
            <a:chExt cx="3612218" cy="92882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3612218" cy="928820"/>
            </a:xfrm>
            <a:custGeom>
              <a:avLst/>
              <a:gdLst/>
              <a:ahLst/>
              <a:cxnLst/>
              <a:rect r="r" b="b" t="t" l="l"/>
              <a:pathLst>
                <a:path h="928820" w="3612218">
                  <a:moveTo>
                    <a:pt x="0" y="0"/>
                  </a:moveTo>
                  <a:lnTo>
                    <a:pt x="3612218" y="0"/>
                  </a:lnTo>
                  <a:lnTo>
                    <a:pt x="3612218" y="928820"/>
                  </a:lnTo>
                  <a:lnTo>
                    <a:pt x="0" y="9288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-19649" r="0" b="-19649"/>
              </a:stretch>
            </a:blipFill>
          </p:spPr>
        </p:sp>
        <p:sp>
          <p:nvSpPr>
            <p:cNvPr name="TextBox 36" id="36"/>
            <p:cNvSpPr txBox="true"/>
            <p:nvPr/>
          </p:nvSpPr>
          <p:spPr>
            <a:xfrm rot="0">
              <a:off x="746867" y="241948"/>
              <a:ext cx="2153866" cy="37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60"/>
                </a:lnSpc>
                <a:spcBef>
                  <a:spcPct val="0"/>
                </a:spcBef>
              </a:pPr>
              <a:r>
                <a:rPr lang="en-US" b="true" sz="2000" spc="142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--maxdays</a:t>
              </a:r>
            </a:p>
          </p:txBody>
        </p:sp>
      </p:grpSp>
      <p:sp>
        <p:nvSpPr>
          <p:cNvPr name="Freeform 37" id="37"/>
          <p:cNvSpPr/>
          <p:nvPr/>
        </p:nvSpPr>
        <p:spPr>
          <a:xfrm flipH="false" flipV="false" rot="0">
            <a:off x="13424103" y="6387700"/>
            <a:ext cx="1558222" cy="617445"/>
          </a:xfrm>
          <a:custGeom>
            <a:avLst/>
            <a:gdLst/>
            <a:ahLst/>
            <a:cxnLst/>
            <a:rect r="r" b="b" t="t" l="l"/>
            <a:pathLst>
              <a:path h="617445" w="1558222">
                <a:moveTo>
                  <a:pt x="0" y="0"/>
                </a:moveTo>
                <a:lnTo>
                  <a:pt x="1558222" y="0"/>
                </a:lnTo>
                <a:lnTo>
                  <a:pt x="1558222" y="617446"/>
                </a:lnTo>
                <a:lnTo>
                  <a:pt x="0" y="61744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38" id="38"/>
          <p:cNvSpPr txBox="true"/>
          <p:nvPr/>
        </p:nvSpPr>
        <p:spPr>
          <a:xfrm rot="0">
            <a:off x="15629807" y="6495879"/>
            <a:ext cx="170076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 spc="6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SYSTEM</a:t>
            </a:r>
          </a:p>
        </p:txBody>
      </p:sp>
      <p:sp>
        <p:nvSpPr>
          <p:cNvPr name="Freeform 39" id="39"/>
          <p:cNvSpPr/>
          <p:nvPr/>
        </p:nvSpPr>
        <p:spPr>
          <a:xfrm flipH="false" flipV="false" rot="0">
            <a:off x="15701078" y="6387700"/>
            <a:ext cx="1558222" cy="617445"/>
          </a:xfrm>
          <a:custGeom>
            <a:avLst/>
            <a:gdLst/>
            <a:ahLst/>
            <a:cxnLst/>
            <a:rect r="r" b="b" t="t" l="l"/>
            <a:pathLst>
              <a:path h="617445" w="1558222">
                <a:moveTo>
                  <a:pt x="0" y="0"/>
                </a:moveTo>
                <a:lnTo>
                  <a:pt x="1558222" y="0"/>
                </a:lnTo>
                <a:lnTo>
                  <a:pt x="1558222" y="617446"/>
                </a:lnTo>
                <a:lnTo>
                  <a:pt x="0" y="61744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7097162">
            <a:off x="14712313" y="6098953"/>
            <a:ext cx="682566" cy="182504"/>
          </a:xfrm>
          <a:custGeom>
            <a:avLst/>
            <a:gdLst/>
            <a:ahLst/>
            <a:cxnLst/>
            <a:rect r="r" b="b" t="t" l="l"/>
            <a:pathLst>
              <a:path h="182504" w="682566">
                <a:moveTo>
                  <a:pt x="0" y="0"/>
                </a:moveTo>
                <a:lnTo>
                  <a:pt x="682566" y="0"/>
                </a:lnTo>
                <a:lnTo>
                  <a:pt x="682566" y="182504"/>
                </a:lnTo>
                <a:lnTo>
                  <a:pt x="0" y="18250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4234064">
            <a:off x="15182671" y="6112261"/>
            <a:ext cx="727944" cy="194637"/>
          </a:xfrm>
          <a:custGeom>
            <a:avLst/>
            <a:gdLst/>
            <a:ahLst/>
            <a:cxnLst/>
            <a:rect r="r" b="b" t="t" l="l"/>
            <a:pathLst>
              <a:path h="194637" w="727944">
                <a:moveTo>
                  <a:pt x="0" y="0"/>
                </a:moveTo>
                <a:lnTo>
                  <a:pt x="727944" y="0"/>
                </a:lnTo>
                <a:lnTo>
                  <a:pt x="727944" y="194638"/>
                </a:lnTo>
                <a:lnTo>
                  <a:pt x="0" y="19463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TextBox 43" id="43"/>
          <p:cNvSpPr txBox="true"/>
          <p:nvPr/>
        </p:nvSpPr>
        <p:spPr>
          <a:xfrm rot="0">
            <a:off x="13352832" y="5087278"/>
            <a:ext cx="422779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 spc="6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ADMIN          NON-ADMIN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3918606" y="6657484"/>
            <a:ext cx="4744814" cy="3099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120"/>
              </a:lnSpc>
              <a:buFont typeface="Arial"/>
              <a:buChar char="•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CRUD user operation</a:t>
            </a:r>
          </a:p>
          <a:p>
            <a:pPr algn="l" marL="863601" indent="-287867" lvl="2">
              <a:lnSpc>
                <a:spcPts val="3120"/>
              </a:lnSpc>
              <a:buFont typeface="Arial"/>
              <a:buChar char="⚬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Create a new user</a:t>
            </a:r>
          </a:p>
          <a:p>
            <a:pPr algn="l" marL="863601" indent="-287867" lvl="2">
              <a:lnSpc>
                <a:spcPts val="3120"/>
              </a:lnSpc>
              <a:buFont typeface="Arial"/>
              <a:buChar char="⚬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Update the user details</a:t>
            </a:r>
          </a:p>
          <a:p>
            <a:pPr algn="l" marL="863601" indent="-287867" lvl="2">
              <a:lnSpc>
                <a:spcPts val="3120"/>
              </a:lnSpc>
              <a:buFont typeface="Arial"/>
              <a:buChar char="⚬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Delete user</a:t>
            </a:r>
          </a:p>
          <a:p>
            <a:pPr algn="l" marL="863601" indent="-287867" lvl="2">
              <a:lnSpc>
                <a:spcPts val="3120"/>
              </a:lnSpc>
              <a:buFont typeface="Arial"/>
              <a:buChar char="⚬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Read all users available</a:t>
            </a:r>
          </a:p>
          <a:p>
            <a:pPr algn="l" marL="431801" indent="-215900" lvl="1">
              <a:lnSpc>
                <a:spcPts val="3120"/>
              </a:lnSpc>
              <a:buFont typeface="Arial"/>
              <a:buChar char="•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LOCK user</a:t>
            </a:r>
          </a:p>
          <a:p>
            <a:pPr algn="l" marL="431801" indent="-215900" lvl="1">
              <a:lnSpc>
                <a:spcPts val="3120"/>
              </a:lnSpc>
              <a:buFont typeface="Arial"/>
              <a:buChar char="•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Set Password validity</a:t>
            </a:r>
          </a:p>
          <a:p>
            <a:pPr algn="l" marL="431801" indent="-215900" lvl="1">
              <a:lnSpc>
                <a:spcPts val="3120"/>
              </a:lnSpc>
              <a:buFont typeface="Arial"/>
              <a:buChar char="•"/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Set User account validity period 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2635194" y="2335293"/>
            <a:ext cx="3154244" cy="153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b="true" sz="20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collection of users that share common permissions and access rights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4125772" y="5906581"/>
            <a:ext cx="340152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OPERATIONS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4641592" y="3257858"/>
            <a:ext cx="3298842" cy="153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000" b="true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 access account that enforces boundaries on what can and cannot be done in the system.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3352832" y="6547096"/>
            <a:ext cx="170076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 spc="6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 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5565447" y="7202805"/>
            <a:ext cx="2306834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b="true" sz="15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Accounts created for system processes and services rather than human users.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3139172" y="7202805"/>
            <a:ext cx="2306834" cy="2055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0"/>
              </a:lnSpc>
            </a:pPr>
            <a:r>
              <a:rPr lang="en-US" b="true" sz="15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Account which allows a person to log into a Linux system and use its resources. Each user account has its own identity, permissions, and environment.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594913" y="5646077"/>
            <a:ext cx="34015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 spc="6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ACCOUNTS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3674">
            <a:off x="8677296" y="9218939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012712" y="9868157"/>
            <a:ext cx="4283445" cy="2039991"/>
          </a:xfrm>
          <a:custGeom>
            <a:avLst/>
            <a:gdLst/>
            <a:ahLst/>
            <a:cxnLst/>
            <a:rect r="r" b="b" t="t" l="l"/>
            <a:pathLst>
              <a:path h="2039991" w="4283445">
                <a:moveTo>
                  <a:pt x="0" y="0"/>
                </a:moveTo>
                <a:lnTo>
                  <a:pt x="4283445" y="0"/>
                </a:lnTo>
                <a:lnTo>
                  <a:pt x="4283445" y="2039990"/>
                </a:lnTo>
                <a:lnTo>
                  <a:pt x="0" y="2039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86757" y="-3154269"/>
            <a:ext cx="4468392" cy="4367853"/>
          </a:xfrm>
          <a:custGeom>
            <a:avLst/>
            <a:gdLst/>
            <a:ahLst/>
            <a:cxnLst/>
            <a:rect r="r" b="b" t="t" l="l"/>
            <a:pathLst>
              <a:path h="4367853" w="4468392">
                <a:moveTo>
                  <a:pt x="0" y="0"/>
                </a:moveTo>
                <a:lnTo>
                  <a:pt x="4468392" y="0"/>
                </a:lnTo>
                <a:lnTo>
                  <a:pt x="4468392" y="4367853"/>
                </a:lnTo>
                <a:lnTo>
                  <a:pt x="0" y="43678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413169" y="-1904874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6516035" y="-1201274"/>
            <a:ext cx="4270056" cy="3746974"/>
          </a:xfrm>
          <a:custGeom>
            <a:avLst/>
            <a:gdLst/>
            <a:ahLst/>
            <a:cxnLst/>
            <a:rect r="r" b="b" t="t" l="l"/>
            <a:pathLst>
              <a:path h="3746974" w="4270056">
                <a:moveTo>
                  <a:pt x="0" y="0"/>
                </a:moveTo>
                <a:lnTo>
                  <a:pt x="4270056" y="0"/>
                </a:lnTo>
                <a:lnTo>
                  <a:pt x="4270056" y="3746974"/>
                </a:lnTo>
                <a:lnTo>
                  <a:pt x="0" y="37469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581440" y="2545700"/>
            <a:ext cx="1960307" cy="196030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7BB9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6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600490" y="5439656"/>
            <a:ext cx="1960307" cy="196030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7BB97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6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621133" y="7533313"/>
            <a:ext cx="1960307" cy="196030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7BB9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6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541748" y="7533313"/>
            <a:ext cx="1960307" cy="196030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7BB9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60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8268967" y="2770896"/>
            <a:ext cx="585254" cy="754958"/>
          </a:xfrm>
          <a:custGeom>
            <a:avLst/>
            <a:gdLst/>
            <a:ahLst/>
            <a:cxnLst/>
            <a:rect r="r" b="b" t="t" l="l"/>
            <a:pathLst>
              <a:path h="754958" w="585254">
                <a:moveTo>
                  <a:pt x="0" y="0"/>
                </a:moveTo>
                <a:lnTo>
                  <a:pt x="585254" y="0"/>
                </a:lnTo>
                <a:lnTo>
                  <a:pt x="585254" y="754958"/>
                </a:lnTo>
                <a:lnTo>
                  <a:pt x="0" y="7549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8075028" y="5716790"/>
            <a:ext cx="585254" cy="754958"/>
          </a:xfrm>
          <a:custGeom>
            <a:avLst/>
            <a:gdLst/>
            <a:ahLst/>
            <a:cxnLst/>
            <a:rect r="r" b="b" t="t" l="l"/>
            <a:pathLst>
              <a:path h="754958" w="585254">
                <a:moveTo>
                  <a:pt x="0" y="0"/>
                </a:moveTo>
                <a:lnTo>
                  <a:pt x="585255" y="0"/>
                </a:lnTo>
                <a:lnTo>
                  <a:pt x="585255" y="754958"/>
                </a:lnTo>
                <a:lnTo>
                  <a:pt x="0" y="7549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8622183" y="5848531"/>
            <a:ext cx="483127" cy="623217"/>
          </a:xfrm>
          <a:custGeom>
            <a:avLst/>
            <a:gdLst/>
            <a:ahLst/>
            <a:cxnLst/>
            <a:rect r="r" b="b" t="t" l="l"/>
            <a:pathLst>
              <a:path h="623217" w="483127">
                <a:moveTo>
                  <a:pt x="0" y="0"/>
                </a:moveTo>
                <a:lnTo>
                  <a:pt x="483127" y="0"/>
                </a:lnTo>
                <a:lnTo>
                  <a:pt x="483127" y="623217"/>
                </a:lnTo>
                <a:lnTo>
                  <a:pt x="0" y="62321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6241235" y="7894178"/>
            <a:ext cx="720103" cy="619289"/>
          </a:xfrm>
          <a:custGeom>
            <a:avLst/>
            <a:gdLst/>
            <a:ahLst/>
            <a:cxnLst/>
            <a:rect r="r" b="b" t="t" l="l"/>
            <a:pathLst>
              <a:path h="619289" w="720103">
                <a:moveTo>
                  <a:pt x="0" y="0"/>
                </a:moveTo>
                <a:lnTo>
                  <a:pt x="720103" y="0"/>
                </a:lnTo>
                <a:lnTo>
                  <a:pt x="720103" y="619289"/>
                </a:lnTo>
                <a:lnTo>
                  <a:pt x="0" y="61928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0234172" y="7759325"/>
            <a:ext cx="728089" cy="754141"/>
          </a:xfrm>
          <a:custGeom>
            <a:avLst/>
            <a:gdLst/>
            <a:ahLst/>
            <a:cxnLst/>
            <a:rect r="r" b="b" t="t" l="l"/>
            <a:pathLst>
              <a:path h="754141" w="728089">
                <a:moveTo>
                  <a:pt x="0" y="0"/>
                </a:moveTo>
                <a:lnTo>
                  <a:pt x="728089" y="0"/>
                </a:lnTo>
                <a:lnTo>
                  <a:pt x="728089" y="754142"/>
                </a:lnTo>
                <a:lnTo>
                  <a:pt x="0" y="75414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0660435" y="4732158"/>
            <a:ext cx="7063736" cy="1651148"/>
          </a:xfrm>
          <a:custGeom>
            <a:avLst/>
            <a:gdLst/>
            <a:ahLst/>
            <a:cxnLst/>
            <a:rect r="r" b="b" t="t" l="l"/>
            <a:pathLst>
              <a:path h="1651148" w="7063736">
                <a:moveTo>
                  <a:pt x="0" y="0"/>
                </a:moveTo>
                <a:lnTo>
                  <a:pt x="7063736" y="0"/>
                </a:lnTo>
                <a:lnTo>
                  <a:pt x="7063736" y="1651148"/>
                </a:lnTo>
                <a:lnTo>
                  <a:pt x="0" y="1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2494883" y="349984"/>
            <a:ext cx="11828248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WHAT HAPPENS UNDER THE HOOD?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881100" y="3744929"/>
            <a:ext cx="132300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0"/>
              </a:lnSpc>
              <a:spcBef>
                <a:spcPct val="0"/>
              </a:spcBef>
            </a:pPr>
            <a:r>
              <a:rPr lang="en-US" b="true" sz="2000" spc="14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pavi user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779525" y="6653021"/>
            <a:ext cx="152615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0"/>
              </a:lnSpc>
              <a:spcBef>
                <a:spcPct val="0"/>
              </a:spcBef>
            </a:pPr>
            <a:r>
              <a:rPr lang="en-US" b="true" sz="2000" spc="14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pavi group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5776295" y="8671045"/>
            <a:ext cx="1649983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0"/>
              </a:lnSpc>
              <a:spcBef>
                <a:spcPct val="0"/>
              </a:spcBef>
            </a:pPr>
            <a:r>
              <a:rPr lang="en-US" b="true" sz="2000" spc="14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/home/pavi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905906" y="8671045"/>
            <a:ext cx="1384622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0"/>
              </a:lnSpc>
              <a:spcBef>
                <a:spcPct val="0"/>
              </a:spcBef>
            </a:pPr>
            <a:r>
              <a:rPr lang="en-US" b="true" sz="2000" spc="14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/bin/bash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402929" y="1434863"/>
            <a:ext cx="11828248" cy="1297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480"/>
              </a:lnSpc>
              <a:spcBef>
                <a:spcPct val="0"/>
              </a:spcBef>
            </a:pPr>
            <a:r>
              <a:rPr lang="en-US" sz="8000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CREATING A USER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38299" y="1495863"/>
            <a:ext cx="7296106" cy="7295274"/>
            <a:chOff x="0" y="0"/>
            <a:chExt cx="6350013" cy="6349289"/>
          </a:xfrm>
        </p:grpSpPr>
        <p:sp>
          <p:nvSpPr>
            <p:cNvPr name="Freeform 4" id="4"/>
            <p:cNvSpPr/>
            <p:nvPr/>
          </p:nvSpPr>
          <p:spPr>
            <a:xfrm flipH="false" flipV="false" rot="-24000">
              <a:off x="-99752" y="-90471"/>
              <a:ext cx="6549525" cy="6539409"/>
            </a:xfrm>
            <a:custGeom>
              <a:avLst/>
              <a:gdLst/>
              <a:ahLst/>
              <a:cxnLst/>
              <a:rect r="r" b="b" t="t" l="l"/>
              <a:pathLst>
                <a:path h="6539409" w="6549525">
                  <a:moveTo>
                    <a:pt x="5704123" y="1114108"/>
                  </a:moveTo>
                  <a:cubicBezTo>
                    <a:pt x="5581447" y="898210"/>
                    <a:pt x="5357109" y="776333"/>
                    <a:pt x="5125467" y="774551"/>
                  </a:cubicBezTo>
                  <a:lnTo>
                    <a:pt x="5125506" y="774513"/>
                  </a:lnTo>
                  <a:cubicBezTo>
                    <a:pt x="4893865" y="772693"/>
                    <a:pt x="4669488" y="650829"/>
                    <a:pt x="4546850" y="434957"/>
                  </a:cubicBezTo>
                  <a:cubicBezTo>
                    <a:pt x="4363852" y="112780"/>
                    <a:pt x="3954344" y="0"/>
                    <a:pt x="3632167" y="183036"/>
                  </a:cubicBezTo>
                  <a:lnTo>
                    <a:pt x="3632116" y="183073"/>
                  </a:lnTo>
                  <a:lnTo>
                    <a:pt x="3632117" y="182870"/>
                  </a:lnTo>
                  <a:cubicBezTo>
                    <a:pt x="3432020" y="296297"/>
                    <a:pt x="3179029" y="303624"/>
                    <a:pt x="2965798" y="180733"/>
                  </a:cubicBezTo>
                  <a:cubicBezTo>
                    <a:pt x="2863197" y="119287"/>
                    <a:pt x="2745976" y="86524"/>
                    <a:pt x="2626384" y="85867"/>
                  </a:cubicBezTo>
                  <a:cubicBezTo>
                    <a:pt x="2378093" y="84134"/>
                    <a:pt x="2160392" y="217529"/>
                    <a:pt x="2042968" y="417235"/>
                  </a:cubicBezTo>
                  <a:lnTo>
                    <a:pt x="2042968" y="417197"/>
                  </a:lnTo>
                  <a:cubicBezTo>
                    <a:pt x="1925582" y="616864"/>
                    <a:pt x="1707831" y="750259"/>
                    <a:pt x="1459578" y="748526"/>
                  </a:cubicBezTo>
                  <a:cubicBezTo>
                    <a:pt x="1089064" y="745939"/>
                    <a:pt x="786633" y="1044178"/>
                    <a:pt x="784046" y="1414691"/>
                  </a:cubicBezTo>
                  <a:lnTo>
                    <a:pt x="784045" y="1414767"/>
                  </a:lnTo>
                  <a:lnTo>
                    <a:pt x="783843" y="1414690"/>
                  </a:lnTo>
                  <a:cubicBezTo>
                    <a:pt x="782035" y="1644565"/>
                    <a:pt x="661999" y="1867215"/>
                    <a:pt x="449234" y="1990484"/>
                  </a:cubicBezTo>
                  <a:cubicBezTo>
                    <a:pt x="344569" y="2048593"/>
                    <a:pt x="257460" y="2133784"/>
                    <a:pt x="197036" y="2237129"/>
                  </a:cubicBezTo>
                  <a:cubicBezTo>
                    <a:pt x="71383" y="2451319"/>
                    <a:pt x="78047" y="2706527"/>
                    <a:pt x="192314" y="2908053"/>
                  </a:cubicBezTo>
                  <a:lnTo>
                    <a:pt x="192276" y="2908053"/>
                  </a:lnTo>
                  <a:cubicBezTo>
                    <a:pt x="306455" y="3109541"/>
                    <a:pt x="313119" y="3364774"/>
                    <a:pt x="187465" y="3578939"/>
                  </a:cubicBezTo>
                  <a:cubicBezTo>
                    <a:pt x="0" y="3898491"/>
                    <a:pt x="107039" y="4309534"/>
                    <a:pt x="426629" y="4497050"/>
                  </a:cubicBezTo>
                  <a:lnTo>
                    <a:pt x="426667" y="4497089"/>
                  </a:lnTo>
                  <a:lnTo>
                    <a:pt x="426539" y="4497177"/>
                  </a:lnTo>
                  <a:cubicBezTo>
                    <a:pt x="626245" y="4614512"/>
                    <a:pt x="759577" y="4832262"/>
                    <a:pt x="757843" y="5080554"/>
                  </a:cubicBezTo>
                  <a:cubicBezTo>
                    <a:pt x="755257" y="5451068"/>
                    <a:pt x="1053495" y="5753499"/>
                    <a:pt x="1423996" y="5756086"/>
                  </a:cubicBezTo>
                  <a:cubicBezTo>
                    <a:pt x="1672300" y="5757819"/>
                    <a:pt x="1888078" y="5894216"/>
                    <a:pt x="2002741" y="6095542"/>
                  </a:cubicBezTo>
                  <a:cubicBezTo>
                    <a:pt x="2117328" y="6296778"/>
                    <a:pt x="2333182" y="6433264"/>
                    <a:pt x="2581448" y="6434997"/>
                  </a:cubicBezTo>
                  <a:cubicBezTo>
                    <a:pt x="2701037" y="6435986"/>
                    <a:pt x="2818698" y="6404860"/>
                    <a:pt x="2922154" y="6344867"/>
                  </a:cubicBezTo>
                  <a:cubicBezTo>
                    <a:pt x="3137029" y="6224990"/>
                    <a:pt x="3389956" y="6235849"/>
                    <a:pt x="3588438" y="6352096"/>
                  </a:cubicBezTo>
                  <a:lnTo>
                    <a:pt x="3588439" y="6351855"/>
                  </a:lnTo>
                  <a:lnTo>
                    <a:pt x="3588477" y="6351932"/>
                  </a:lnTo>
                  <a:cubicBezTo>
                    <a:pt x="3908067" y="6539409"/>
                    <a:pt x="4319111" y="6432320"/>
                    <a:pt x="4506639" y="6112768"/>
                  </a:cubicBezTo>
                  <a:cubicBezTo>
                    <a:pt x="4632280" y="5898642"/>
                    <a:pt x="4858298" y="5779897"/>
                    <a:pt x="5089942" y="5781349"/>
                  </a:cubicBezTo>
                  <a:lnTo>
                    <a:pt x="5089891" y="5781260"/>
                  </a:lnTo>
                  <a:cubicBezTo>
                    <a:pt x="5321535" y="5782712"/>
                    <a:pt x="5547591" y="5663968"/>
                    <a:pt x="5673193" y="5449841"/>
                  </a:cubicBezTo>
                  <a:cubicBezTo>
                    <a:pt x="5735056" y="5344416"/>
                    <a:pt x="5764869" y="5229000"/>
                    <a:pt x="5765538" y="5114981"/>
                  </a:cubicBezTo>
                  <a:lnTo>
                    <a:pt x="5765627" y="5115058"/>
                  </a:lnTo>
                  <a:cubicBezTo>
                    <a:pt x="5767390" y="4891622"/>
                    <a:pt x="5880869" y="4674921"/>
                    <a:pt x="6082661" y="4549796"/>
                  </a:cubicBezTo>
                  <a:cubicBezTo>
                    <a:pt x="6191362" y="4493607"/>
                    <a:pt x="6285961" y="4407004"/>
                    <a:pt x="6352425" y="4293711"/>
                  </a:cubicBezTo>
                  <a:cubicBezTo>
                    <a:pt x="6478118" y="4079471"/>
                    <a:pt x="6471454" y="3824237"/>
                    <a:pt x="6357199" y="3622749"/>
                  </a:cubicBezTo>
                  <a:lnTo>
                    <a:pt x="6357237" y="3622749"/>
                  </a:lnTo>
                  <a:cubicBezTo>
                    <a:pt x="6243020" y="3421262"/>
                    <a:pt x="6236343" y="3166028"/>
                    <a:pt x="6362009" y="2951851"/>
                  </a:cubicBezTo>
                  <a:cubicBezTo>
                    <a:pt x="6549526" y="2632261"/>
                    <a:pt x="6442435" y="2221255"/>
                    <a:pt x="6122846" y="2033739"/>
                  </a:cubicBezTo>
                  <a:lnTo>
                    <a:pt x="6122795" y="2033688"/>
                  </a:lnTo>
                  <a:lnTo>
                    <a:pt x="6122923" y="2033651"/>
                  </a:lnTo>
                  <a:cubicBezTo>
                    <a:pt x="5924823" y="1917178"/>
                    <a:pt x="5792033" y="1701958"/>
                    <a:pt x="5791628" y="1456128"/>
                  </a:cubicBezTo>
                  <a:cubicBezTo>
                    <a:pt x="5793607" y="1340138"/>
                    <a:pt x="5765511" y="1222209"/>
                    <a:pt x="5704123" y="1114108"/>
                  </a:cubicBezTo>
                </a:path>
              </a:pathLst>
            </a:custGeom>
            <a:blipFill>
              <a:blip r:embed="rId3"/>
              <a:stretch>
                <a:fillRect l="-571" t="-577" r="-7256" b="-7264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40526" y="923925"/>
            <a:ext cx="7345741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HANDS 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40526" y="2985453"/>
            <a:ext cx="7703474" cy="427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Create a new user, and check the permissions of what the user can do ?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Modify a particular user 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Use --help to check what we can do with that command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Delete user without removing the files 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Lock user, set validity for the user account</a:t>
            </a:r>
          </a:p>
          <a:p>
            <a:pPr algn="l">
              <a:lnSpc>
                <a:spcPts val="3080"/>
              </a:lnSpc>
            </a:pP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Creating a group and adding a user to that group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Adding permissions to that group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Deleting a group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3674">
            <a:off x="8595573" y="9128527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083439" y="9656676"/>
            <a:ext cx="4283445" cy="2039991"/>
          </a:xfrm>
          <a:custGeom>
            <a:avLst/>
            <a:gdLst/>
            <a:ahLst/>
            <a:cxnLst/>
            <a:rect r="r" b="b" t="t" l="l"/>
            <a:pathLst>
              <a:path h="2039991" w="4283445">
                <a:moveTo>
                  <a:pt x="0" y="0"/>
                </a:moveTo>
                <a:lnTo>
                  <a:pt x="4283444" y="0"/>
                </a:lnTo>
                <a:lnTo>
                  <a:pt x="4283444" y="2039990"/>
                </a:lnTo>
                <a:lnTo>
                  <a:pt x="0" y="2039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928646" y="-3339153"/>
            <a:ext cx="4468392" cy="4367853"/>
          </a:xfrm>
          <a:custGeom>
            <a:avLst/>
            <a:gdLst/>
            <a:ahLst/>
            <a:cxnLst/>
            <a:rect r="r" b="b" t="t" l="l"/>
            <a:pathLst>
              <a:path h="4367853" w="4468392">
                <a:moveTo>
                  <a:pt x="0" y="0"/>
                </a:moveTo>
                <a:lnTo>
                  <a:pt x="4468392" y="0"/>
                </a:lnTo>
                <a:lnTo>
                  <a:pt x="4468392" y="4367853"/>
                </a:lnTo>
                <a:lnTo>
                  <a:pt x="0" y="43678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767279" y="-1904874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6550962" y="-1557110"/>
            <a:ext cx="4270056" cy="3746974"/>
          </a:xfrm>
          <a:custGeom>
            <a:avLst/>
            <a:gdLst/>
            <a:ahLst/>
            <a:cxnLst/>
            <a:rect r="r" b="b" t="t" l="l"/>
            <a:pathLst>
              <a:path h="3746974" w="4270056">
                <a:moveTo>
                  <a:pt x="0" y="0"/>
                </a:moveTo>
                <a:lnTo>
                  <a:pt x="4270055" y="0"/>
                </a:lnTo>
                <a:lnTo>
                  <a:pt x="4270055" y="3746973"/>
                </a:lnTo>
                <a:lnTo>
                  <a:pt x="0" y="374697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85679" y="3030869"/>
            <a:ext cx="16516643" cy="6120982"/>
          </a:xfrm>
          <a:custGeom>
            <a:avLst/>
            <a:gdLst/>
            <a:ahLst/>
            <a:cxnLst/>
            <a:rect r="r" b="b" t="t" l="l"/>
            <a:pathLst>
              <a:path h="6120982" w="16516643">
                <a:moveTo>
                  <a:pt x="0" y="0"/>
                </a:moveTo>
                <a:lnTo>
                  <a:pt x="16516642" y="0"/>
                </a:lnTo>
                <a:lnTo>
                  <a:pt x="16516642" y="6120982"/>
                </a:lnTo>
                <a:lnTo>
                  <a:pt x="0" y="612098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-1188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229876" y="567438"/>
            <a:ext cx="11828248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FILESYSTEMS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63805" y="2151763"/>
            <a:ext cx="7703474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b="true" sz="2200">
                <a:solidFill>
                  <a:srgbClr val="4040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Everything in Linux is FILES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93040" y="1787525"/>
            <a:ext cx="5029657" cy="4284833"/>
            <a:chOff x="0" y="0"/>
            <a:chExt cx="1324683" cy="1128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24683" cy="1128516"/>
            </a:xfrm>
            <a:custGeom>
              <a:avLst/>
              <a:gdLst/>
              <a:ahLst/>
              <a:cxnLst/>
              <a:rect r="r" b="b" t="t" l="l"/>
              <a:pathLst>
                <a:path h="1128516" w="1324683">
                  <a:moveTo>
                    <a:pt x="78502" y="0"/>
                  </a:moveTo>
                  <a:lnTo>
                    <a:pt x="1246181" y="0"/>
                  </a:lnTo>
                  <a:cubicBezTo>
                    <a:pt x="1289537" y="0"/>
                    <a:pt x="1324683" y="35147"/>
                    <a:pt x="1324683" y="78502"/>
                  </a:cubicBezTo>
                  <a:lnTo>
                    <a:pt x="1324683" y="1050014"/>
                  </a:lnTo>
                  <a:cubicBezTo>
                    <a:pt x="1324683" y="1070834"/>
                    <a:pt x="1316412" y="1090801"/>
                    <a:pt x="1301691" y="1105523"/>
                  </a:cubicBezTo>
                  <a:cubicBezTo>
                    <a:pt x="1286969" y="1120245"/>
                    <a:pt x="1267001" y="1128516"/>
                    <a:pt x="1246181" y="1128516"/>
                  </a:cubicBezTo>
                  <a:lnTo>
                    <a:pt x="78502" y="1128516"/>
                  </a:lnTo>
                  <a:cubicBezTo>
                    <a:pt x="57682" y="1128516"/>
                    <a:pt x="37715" y="1120245"/>
                    <a:pt x="22993" y="1105523"/>
                  </a:cubicBezTo>
                  <a:cubicBezTo>
                    <a:pt x="8271" y="1090801"/>
                    <a:pt x="0" y="1070834"/>
                    <a:pt x="0" y="1050014"/>
                  </a:cubicBezTo>
                  <a:lnTo>
                    <a:pt x="0" y="78502"/>
                  </a:lnTo>
                  <a:cubicBezTo>
                    <a:pt x="0" y="57682"/>
                    <a:pt x="8271" y="37715"/>
                    <a:pt x="22993" y="22993"/>
                  </a:cubicBezTo>
                  <a:cubicBezTo>
                    <a:pt x="37715" y="8271"/>
                    <a:pt x="57682" y="0"/>
                    <a:pt x="78502" y="0"/>
                  </a:cubicBezTo>
                  <a:close/>
                </a:path>
              </a:pathLst>
            </a:custGeom>
            <a:solidFill>
              <a:srgbClr val="B8CDD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1324683" cy="11189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022734" y="1963689"/>
            <a:ext cx="5142855" cy="3932506"/>
            <a:chOff x="0" y="0"/>
            <a:chExt cx="1354497" cy="103572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54497" cy="1035722"/>
            </a:xfrm>
            <a:custGeom>
              <a:avLst/>
              <a:gdLst/>
              <a:ahLst/>
              <a:cxnLst/>
              <a:rect r="r" b="b" t="t" l="l"/>
              <a:pathLst>
                <a:path h="1035722" w="1354497">
                  <a:moveTo>
                    <a:pt x="76774" y="0"/>
                  </a:moveTo>
                  <a:lnTo>
                    <a:pt x="1277723" y="0"/>
                  </a:lnTo>
                  <a:cubicBezTo>
                    <a:pt x="1320124" y="0"/>
                    <a:pt x="1354497" y="34373"/>
                    <a:pt x="1354497" y="76774"/>
                  </a:cubicBezTo>
                  <a:lnTo>
                    <a:pt x="1354497" y="958948"/>
                  </a:lnTo>
                  <a:cubicBezTo>
                    <a:pt x="1354497" y="1001349"/>
                    <a:pt x="1320124" y="1035722"/>
                    <a:pt x="1277723" y="1035722"/>
                  </a:cubicBezTo>
                  <a:lnTo>
                    <a:pt x="76774" y="1035722"/>
                  </a:lnTo>
                  <a:cubicBezTo>
                    <a:pt x="34373" y="1035722"/>
                    <a:pt x="0" y="1001349"/>
                    <a:pt x="0" y="958948"/>
                  </a:cubicBezTo>
                  <a:lnTo>
                    <a:pt x="0" y="76774"/>
                  </a:lnTo>
                  <a:cubicBezTo>
                    <a:pt x="0" y="34373"/>
                    <a:pt x="34373" y="0"/>
                    <a:pt x="76774" y="0"/>
                  </a:cubicBezTo>
                  <a:close/>
                </a:path>
              </a:pathLst>
            </a:custGeom>
            <a:solidFill>
              <a:srgbClr val="F7BB9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1354497" cy="10261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465627" y="1787525"/>
            <a:ext cx="4852687" cy="3861822"/>
            <a:chOff x="0" y="0"/>
            <a:chExt cx="1278074" cy="101710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78074" cy="1017105"/>
            </a:xfrm>
            <a:custGeom>
              <a:avLst/>
              <a:gdLst/>
              <a:ahLst/>
              <a:cxnLst/>
              <a:rect r="r" b="b" t="t" l="l"/>
              <a:pathLst>
                <a:path h="1017105" w="1278074">
                  <a:moveTo>
                    <a:pt x="81365" y="0"/>
                  </a:moveTo>
                  <a:lnTo>
                    <a:pt x="1196709" y="0"/>
                  </a:lnTo>
                  <a:cubicBezTo>
                    <a:pt x="1218288" y="0"/>
                    <a:pt x="1238984" y="8572"/>
                    <a:pt x="1254243" y="23831"/>
                  </a:cubicBezTo>
                  <a:cubicBezTo>
                    <a:pt x="1269502" y="39090"/>
                    <a:pt x="1278074" y="59786"/>
                    <a:pt x="1278074" y="81365"/>
                  </a:cubicBezTo>
                  <a:lnTo>
                    <a:pt x="1278074" y="935741"/>
                  </a:lnTo>
                  <a:cubicBezTo>
                    <a:pt x="1278074" y="980677"/>
                    <a:pt x="1241646" y="1017105"/>
                    <a:pt x="1196709" y="1017105"/>
                  </a:cubicBezTo>
                  <a:lnTo>
                    <a:pt x="81365" y="1017105"/>
                  </a:lnTo>
                  <a:cubicBezTo>
                    <a:pt x="59786" y="1017105"/>
                    <a:pt x="39090" y="1008533"/>
                    <a:pt x="23831" y="993274"/>
                  </a:cubicBezTo>
                  <a:cubicBezTo>
                    <a:pt x="8572" y="978015"/>
                    <a:pt x="0" y="957320"/>
                    <a:pt x="0" y="935741"/>
                  </a:cubicBezTo>
                  <a:lnTo>
                    <a:pt x="0" y="81365"/>
                  </a:lnTo>
                  <a:cubicBezTo>
                    <a:pt x="0" y="59786"/>
                    <a:pt x="8572" y="39090"/>
                    <a:pt x="23831" y="23831"/>
                  </a:cubicBezTo>
                  <a:cubicBezTo>
                    <a:pt x="39090" y="8572"/>
                    <a:pt x="59786" y="0"/>
                    <a:pt x="81365" y="0"/>
                  </a:cubicBezTo>
                  <a:close/>
                </a:path>
              </a:pathLst>
            </a:custGeom>
            <a:solidFill>
              <a:srgbClr val="FFD2C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9525"/>
              <a:ext cx="1278074" cy="10075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661327" y="6377158"/>
            <a:ext cx="5034873" cy="3677141"/>
            <a:chOff x="0" y="0"/>
            <a:chExt cx="1326057" cy="96846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26057" cy="968465"/>
            </a:xfrm>
            <a:custGeom>
              <a:avLst/>
              <a:gdLst/>
              <a:ahLst/>
              <a:cxnLst/>
              <a:rect r="r" b="b" t="t" l="l"/>
              <a:pathLst>
                <a:path h="968465" w="1326057">
                  <a:moveTo>
                    <a:pt x="78421" y="0"/>
                  </a:moveTo>
                  <a:lnTo>
                    <a:pt x="1247636" y="0"/>
                  </a:lnTo>
                  <a:cubicBezTo>
                    <a:pt x="1290947" y="0"/>
                    <a:pt x="1326057" y="35110"/>
                    <a:pt x="1326057" y="78421"/>
                  </a:cubicBezTo>
                  <a:lnTo>
                    <a:pt x="1326057" y="890045"/>
                  </a:lnTo>
                  <a:cubicBezTo>
                    <a:pt x="1326057" y="910843"/>
                    <a:pt x="1317795" y="930790"/>
                    <a:pt x="1303088" y="945496"/>
                  </a:cubicBezTo>
                  <a:cubicBezTo>
                    <a:pt x="1288381" y="960203"/>
                    <a:pt x="1268435" y="968465"/>
                    <a:pt x="1247636" y="968465"/>
                  </a:cubicBezTo>
                  <a:lnTo>
                    <a:pt x="78421" y="968465"/>
                  </a:lnTo>
                  <a:cubicBezTo>
                    <a:pt x="35110" y="968465"/>
                    <a:pt x="0" y="933355"/>
                    <a:pt x="0" y="890045"/>
                  </a:cubicBezTo>
                  <a:lnTo>
                    <a:pt x="0" y="78421"/>
                  </a:lnTo>
                  <a:cubicBezTo>
                    <a:pt x="0" y="35110"/>
                    <a:pt x="35110" y="0"/>
                    <a:pt x="78421" y="0"/>
                  </a:cubicBezTo>
                  <a:close/>
                </a:path>
              </a:pathLst>
            </a:custGeom>
            <a:solidFill>
              <a:srgbClr val="7ED957">
                <a:alpha val="68627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9525"/>
              <a:ext cx="1326057" cy="9589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54845" y="6320008"/>
            <a:ext cx="4711382" cy="3677141"/>
            <a:chOff x="0" y="0"/>
            <a:chExt cx="1240858" cy="96846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40858" cy="968465"/>
            </a:xfrm>
            <a:custGeom>
              <a:avLst/>
              <a:gdLst/>
              <a:ahLst/>
              <a:cxnLst/>
              <a:rect r="r" b="b" t="t" l="l"/>
              <a:pathLst>
                <a:path h="968465" w="1240858">
                  <a:moveTo>
                    <a:pt x="83805" y="0"/>
                  </a:moveTo>
                  <a:lnTo>
                    <a:pt x="1157053" y="0"/>
                  </a:lnTo>
                  <a:cubicBezTo>
                    <a:pt x="1179279" y="0"/>
                    <a:pt x="1200595" y="8829"/>
                    <a:pt x="1216312" y="24546"/>
                  </a:cubicBezTo>
                  <a:cubicBezTo>
                    <a:pt x="1232028" y="40262"/>
                    <a:pt x="1240858" y="61579"/>
                    <a:pt x="1240858" y="83805"/>
                  </a:cubicBezTo>
                  <a:lnTo>
                    <a:pt x="1240858" y="884660"/>
                  </a:lnTo>
                  <a:cubicBezTo>
                    <a:pt x="1240858" y="906887"/>
                    <a:pt x="1232028" y="928203"/>
                    <a:pt x="1216312" y="943919"/>
                  </a:cubicBezTo>
                  <a:cubicBezTo>
                    <a:pt x="1200595" y="959636"/>
                    <a:pt x="1179279" y="968465"/>
                    <a:pt x="1157053" y="968465"/>
                  </a:cubicBezTo>
                  <a:lnTo>
                    <a:pt x="83805" y="968465"/>
                  </a:lnTo>
                  <a:cubicBezTo>
                    <a:pt x="37521" y="968465"/>
                    <a:pt x="0" y="930944"/>
                    <a:pt x="0" y="884660"/>
                  </a:cubicBezTo>
                  <a:lnTo>
                    <a:pt x="0" y="83805"/>
                  </a:lnTo>
                  <a:cubicBezTo>
                    <a:pt x="0" y="61579"/>
                    <a:pt x="8829" y="40262"/>
                    <a:pt x="24546" y="24546"/>
                  </a:cubicBezTo>
                  <a:cubicBezTo>
                    <a:pt x="40262" y="8829"/>
                    <a:pt x="61579" y="0"/>
                    <a:pt x="83805" y="0"/>
                  </a:cubicBezTo>
                  <a:close/>
                </a:path>
              </a:pathLst>
            </a:custGeom>
            <a:solidFill>
              <a:srgbClr val="F7BB97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9525"/>
              <a:ext cx="1240858" cy="9589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746424" y="5281984"/>
            <a:ext cx="2543695" cy="4114800"/>
          </a:xfrm>
          <a:custGeom>
            <a:avLst/>
            <a:gdLst/>
            <a:ahLst/>
            <a:cxnLst/>
            <a:rect r="r" b="b" t="t" l="l"/>
            <a:pathLst>
              <a:path h="4114800" w="2543695">
                <a:moveTo>
                  <a:pt x="0" y="0"/>
                </a:moveTo>
                <a:lnTo>
                  <a:pt x="2543695" y="0"/>
                </a:lnTo>
                <a:lnTo>
                  <a:pt x="25436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544079" y="165100"/>
            <a:ext cx="14774235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EVERYTHING IN LINUX IS FILES</a:t>
            </a:r>
            <a:r>
              <a:rPr lang="en-US" sz="9999" strike="noStrike" u="none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?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14360" y="2041844"/>
            <a:ext cx="2660562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73259" y="2596749"/>
            <a:ext cx="4742764" cy="3599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User details are stored in special system files (Have unique home directory as their workspace)</a:t>
            </a:r>
          </a:p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Passwords and login credentials are kept securely in config files.</a:t>
            </a:r>
          </a:p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Group memberships are also recorded in these files.</a:t>
            </a:r>
          </a:p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operating system manages and protects these files.</a:t>
            </a:r>
          </a:p>
          <a:p>
            <a:pPr algn="just">
              <a:lnSpc>
                <a:spcPts val="2887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7263881" y="2041844"/>
            <a:ext cx="2660562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COMMANDS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071133" y="2596749"/>
            <a:ext cx="4798439" cy="2875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System commands are executable files (ls, mkdir, etc., are stored as files)</a:t>
            </a:r>
          </a:p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These files contain instructions for specific operations.</a:t>
            </a:r>
          </a:p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When run, the system interprets and executes those instructions.</a:t>
            </a:r>
          </a:p>
          <a:p>
            <a:pPr algn="just">
              <a:lnSpc>
                <a:spcPts val="2887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1774315" y="2041844"/>
            <a:ext cx="4235311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NETWORK CONFIG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592368" y="2596749"/>
            <a:ext cx="4599205" cy="2875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Network settings are stored in config files.</a:t>
            </a:r>
          </a:p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Interfaces (IP, subnet, gateway).</a:t>
            </a:r>
          </a:p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DNS resolver details are also recorded.</a:t>
            </a:r>
          </a:p>
          <a:p>
            <a:pPr algn="just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Files ensure easy management and consistency.</a:t>
            </a:r>
          </a:p>
          <a:p>
            <a:pPr algn="just">
              <a:lnSpc>
                <a:spcPts val="2887"/>
              </a:lnSpc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3607621" y="6453358"/>
            <a:ext cx="3142286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SYSTEM INFO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936102" y="7072483"/>
            <a:ext cx="4558608" cy="2151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System details are available through structured files.</a:t>
            </a:r>
          </a:p>
          <a:p>
            <a:pPr algn="l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Includes CPU specs, memory usage, uptime, and OS info.</a:t>
            </a:r>
          </a:p>
          <a:p>
            <a:pPr algn="l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These files make monitoring and management simple.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678099" y="6453358"/>
            <a:ext cx="297498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 spc="9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DEVICE FILES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864951" y="7005808"/>
            <a:ext cx="4601275" cy="323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External devices are represented as files in Linux.</a:t>
            </a:r>
          </a:p>
          <a:p>
            <a:pPr algn="l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Includes hard drives, USBs, and other peripherals.</a:t>
            </a:r>
          </a:p>
          <a:p>
            <a:pPr algn="l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Managed and accessed via the standard file interface.</a:t>
            </a:r>
          </a:p>
          <a:p>
            <a:pPr algn="l" marL="410209" indent="-205105" lvl="1">
              <a:lnSpc>
                <a:spcPts val="2887"/>
              </a:lnSpc>
              <a:buFont typeface="Arial"/>
              <a:buChar char="•"/>
            </a:pPr>
            <a:r>
              <a:rPr lang="en-US" b="true" sz="1899" spc="6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Provides seamless interaction with hardware.</a:t>
            </a:r>
          </a:p>
          <a:p>
            <a:pPr algn="l">
              <a:lnSpc>
                <a:spcPts val="2887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06049" y="371667"/>
            <a:ext cx="14774235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FILE PERMISSIONS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001493" y="1681812"/>
            <a:ext cx="9983347" cy="8186344"/>
          </a:xfrm>
          <a:custGeom>
            <a:avLst/>
            <a:gdLst/>
            <a:ahLst/>
            <a:cxnLst/>
            <a:rect r="r" b="b" t="t" l="l"/>
            <a:pathLst>
              <a:path h="8186344" w="9983347">
                <a:moveTo>
                  <a:pt x="0" y="0"/>
                </a:moveTo>
                <a:lnTo>
                  <a:pt x="9983347" y="0"/>
                </a:lnTo>
                <a:lnTo>
                  <a:pt x="9983347" y="8186345"/>
                </a:lnTo>
                <a:lnTo>
                  <a:pt x="0" y="8186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4470686" y="3401842"/>
            <a:ext cx="3219871" cy="3483315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134349" y="3132636"/>
            <a:ext cx="3381369" cy="3381369"/>
          </a:xfrm>
          <a:custGeom>
            <a:avLst/>
            <a:gdLst/>
            <a:ahLst/>
            <a:cxnLst/>
            <a:rect r="r" b="b" t="t" l="l"/>
            <a:pathLst>
              <a:path h="3381369" w="3381369">
                <a:moveTo>
                  <a:pt x="0" y="0"/>
                </a:moveTo>
                <a:lnTo>
                  <a:pt x="3381369" y="0"/>
                </a:lnTo>
                <a:lnTo>
                  <a:pt x="3381369" y="3381369"/>
                </a:lnTo>
                <a:lnTo>
                  <a:pt x="0" y="33813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189550" y="1627913"/>
            <a:ext cx="7296106" cy="7295274"/>
            <a:chOff x="0" y="0"/>
            <a:chExt cx="6350013" cy="63492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95250" y="-95136"/>
              <a:ext cx="6540526" cy="6539573"/>
            </a:xfrm>
            <a:custGeom>
              <a:avLst/>
              <a:gdLst/>
              <a:ahLst/>
              <a:cxnLst/>
              <a:rect r="r" b="b" t="t" l="l"/>
              <a:pathLst>
                <a:path h="6539573" w="6540526">
                  <a:moveTo>
                    <a:pt x="5684545" y="1101865"/>
                  </a:moveTo>
                  <a:cubicBezTo>
                    <a:pt x="5560365" y="886829"/>
                    <a:pt x="5335181" y="766521"/>
                    <a:pt x="5103533" y="766356"/>
                  </a:cubicBezTo>
                  <a:lnTo>
                    <a:pt x="5103571" y="766318"/>
                  </a:lnTo>
                  <a:cubicBezTo>
                    <a:pt x="4871923" y="766115"/>
                    <a:pt x="4646701" y="645821"/>
                    <a:pt x="4522559" y="430810"/>
                  </a:cubicBezTo>
                  <a:cubicBezTo>
                    <a:pt x="4337317" y="109919"/>
                    <a:pt x="3927030" y="0"/>
                    <a:pt x="3606140" y="185281"/>
                  </a:cubicBezTo>
                  <a:lnTo>
                    <a:pt x="3606089" y="185319"/>
                  </a:lnTo>
                  <a:lnTo>
                    <a:pt x="3606089" y="185115"/>
                  </a:lnTo>
                  <a:cubicBezTo>
                    <a:pt x="3406788" y="299936"/>
                    <a:pt x="3153854" y="309029"/>
                    <a:pt x="2939771" y="187630"/>
                  </a:cubicBezTo>
                  <a:cubicBezTo>
                    <a:pt x="2836743" y="126902"/>
                    <a:pt x="2719296" y="94958"/>
                    <a:pt x="2599703" y="95136"/>
                  </a:cubicBezTo>
                  <a:cubicBezTo>
                    <a:pt x="2351405" y="95136"/>
                    <a:pt x="2134641" y="230048"/>
                    <a:pt x="2018614" y="430568"/>
                  </a:cubicBezTo>
                  <a:lnTo>
                    <a:pt x="2018614" y="430530"/>
                  </a:lnTo>
                  <a:cubicBezTo>
                    <a:pt x="1902625" y="631012"/>
                    <a:pt x="1685811" y="765925"/>
                    <a:pt x="1437551" y="765925"/>
                  </a:cubicBezTo>
                  <a:cubicBezTo>
                    <a:pt x="1067029" y="765925"/>
                    <a:pt x="766686" y="1066267"/>
                    <a:pt x="766686" y="1436789"/>
                  </a:cubicBezTo>
                  <a:lnTo>
                    <a:pt x="766686" y="1436866"/>
                  </a:lnTo>
                  <a:lnTo>
                    <a:pt x="766483" y="1436789"/>
                  </a:lnTo>
                  <a:cubicBezTo>
                    <a:pt x="766280" y="1666672"/>
                    <a:pt x="647802" y="1890154"/>
                    <a:pt x="435902" y="2014906"/>
                  </a:cubicBezTo>
                  <a:cubicBezTo>
                    <a:pt x="331646" y="2073744"/>
                    <a:pt x="245134" y="2159541"/>
                    <a:pt x="185433" y="2263305"/>
                  </a:cubicBezTo>
                  <a:cubicBezTo>
                    <a:pt x="61278" y="2478367"/>
                    <a:pt x="69723" y="2733523"/>
                    <a:pt x="185395" y="2934246"/>
                  </a:cubicBezTo>
                  <a:lnTo>
                    <a:pt x="185357" y="2934246"/>
                  </a:lnTo>
                  <a:cubicBezTo>
                    <a:pt x="300939" y="3134932"/>
                    <a:pt x="309385" y="3390113"/>
                    <a:pt x="185230" y="3605149"/>
                  </a:cubicBezTo>
                  <a:cubicBezTo>
                    <a:pt x="0" y="3926002"/>
                    <a:pt x="109906" y="4336288"/>
                    <a:pt x="430797" y="4521569"/>
                  </a:cubicBezTo>
                  <a:lnTo>
                    <a:pt x="430835" y="4521607"/>
                  </a:lnTo>
                  <a:lnTo>
                    <a:pt x="430708" y="4521696"/>
                  </a:lnTo>
                  <a:cubicBezTo>
                    <a:pt x="631228" y="4637634"/>
                    <a:pt x="766077" y="4854448"/>
                    <a:pt x="766077" y="5102746"/>
                  </a:cubicBezTo>
                  <a:cubicBezTo>
                    <a:pt x="766077" y="5473269"/>
                    <a:pt x="1066419" y="5773611"/>
                    <a:pt x="1436929" y="5773611"/>
                  </a:cubicBezTo>
                  <a:cubicBezTo>
                    <a:pt x="1685239" y="5773611"/>
                    <a:pt x="1901965" y="5908497"/>
                    <a:pt x="2018030" y="6109018"/>
                  </a:cubicBezTo>
                  <a:cubicBezTo>
                    <a:pt x="2134019" y="6309449"/>
                    <a:pt x="2350821" y="6444425"/>
                    <a:pt x="2599093" y="6444425"/>
                  </a:cubicBezTo>
                  <a:cubicBezTo>
                    <a:pt x="2718685" y="6444579"/>
                    <a:pt x="2836127" y="6412633"/>
                    <a:pt x="2939161" y="6351918"/>
                  </a:cubicBezTo>
                  <a:cubicBezTo>
                    <a:pt x="3153194" y="6230544"/>
                    <a:pt x="3406191" y="6239637"/>
                    <a:pt x="3605479" y="6354496"/>
                  </a:cubicBezTo>
                  <a:lnTo>
                    <a:pt x="3605479" y="6354255"/>
                  </a:lnTo>
                  <a:lnTo>
                    <a:pt x="3605518" y="6354331"/>
                  </a:lnTo>
                  <a:cubicBezTo>
                    <a:pt x="3926408" y="6539573"/>
                    <a:pt x="4336695" y="6429617"/>
                    <a:pt x="4521988" y="6108764"/>
                  </a:cubicBezTo>
                  <a:cubicBezTo>
                    <a:pt x="4646130" y="5893765"/>
                    <a:pt x="4871314" y="5773446"/>
                    <a:pt x="5102962" y="5773280"/>
                  </a:cubicBezTo>
                  <a:lnTo>
                    <a:pt x="5102911" y="5773192"/>
                  </a:lnTo>
                  <a:cubicBezTo>
                    <a:pt x="5334559" y="5773027"/>
                    <a:pt x="5559781" y="5652707"/>
                    <a:pt x="5683885" y="5437708"/>
                  </a:cubicBezTo>
                  <a:cubicBezTo>
                    <a:pt x="5745010" y="5331854"/>
                    <a:pt x="5774017" y="5216233"/>
                    <a:pt x="5773890" y="5102213"/>
                  </a:cubicBezTo>
                  <a:lnTo>
                    <a:pt x="5773979" y="5102289"/>
                  </a:lnTo>
                  <a:cubicBezTo>
                    <a:pt x="5774182" y="4878845"/>
                    <a:pt x="5886145" y="4661357"/>
                    <a:pt x="6087059" y="4534827"/>
                  </a:cubicBezTo>
                  <a:cubicBezTo>
                    <a:pt x="6195365" y="4477880"/>
                    <a:pt x="6289358" y="4390619"/>
                    <a:pt x="6355029" y="4276865"/>
                  </a:cubicBezTo>
                  <a:cubicBezTo>
                    <a:pt x="6479223" y="4061752"/>
                    <a:pt x="6470777" y="3806571"/>
                    <a:pt x="6355118" y="3605886"/>
                  </a:cubicBezTo>
                  <a:lnTo>
                    <a:pt x="6355156" y="3605886"/>
                  </a:lnTo>
                  <a:cubicBezTo>
                    <a:pt x="6239535" y="3405201"/>
                    <a:pt x="6231077" y="3150019"/>
                    <a:pt x="6355245" y="2934970"/>
                  </a:cubicBezTo>
                  <a:cubicBezTo>
                    <a:pt x="6540526" y="2614079"/>
                    <a:pt x="6430569" y="2203831"/>
                    <a:pt x="6109678" y="2018551"/>
                  </a:cubicBezTo>
                  <a:lnTo>
                    <a:pt x="6109627" y="2018500"/>
                  </a:lnTo>
                  <a:lnTo>
                    <a:pt x="6109754" y="2018462"/>
                  </a:lnTo>
                  <a:cubicBezTo>
                    <a:pt x="5910847" y="1903375"/>
                    <a:pt x="5776557" y="1689088"/>
                    <a:pt x="5774436" y="1443266"/>
                  </a:cubicBezTo>
                  <a:cubicBezTo>
                    <a:pt x="5775604" y="1327265"/>
                    <a:pt x="5746686" y="1209536"/>
                    <a:pt x="5684545" y="1101865"/>
                  </a:cubicBezTo>
                </a:path>
              </a:pathLst>
            </a:custGeom>
            <a:blipFill>
              <a:blip r:embed="rId3"/>
              <a:stretch>
                <a:fillRect l="-18368" t="0" r="-18368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40526" y="923925"/>
            <a:ext cx="8749024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099"/>
              </a:lnSpc>
              <a:spcBef>
                <a:spcPct val="0"/>
              </a:spcBef>
            </a:pPr>
            <a:r>
              <a:rPr lang="en-US" sz="99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HANDS 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40526" y="2985453"/>
            <a:ext cx="7703474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pstree command 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Showing the directories available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File permissions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307107" y="9598964"/>
            <a:ext cx="2647063" cy="538386"/>
          </a:xfrm>
          <a:custGeom>
            <a:avLst/>
            <a:gdLst/>
            <a:ahLst/>
            <a:cxnLst/>
            <a:rect r="r" b="b" t="t" l="l"/>
            <a:pathLst>
              <a:path h="538386" w="2647063">
                <a:moveTo>
                  <a:pt x="0" y="0"/>
                </a:moveTo>
                <a:lnTo>
                  <a:pt x="2647063" y="0"/>
                </a:lnTo>
                <a:lnTo>
                  <a:pt x="2647063" y="538386"/>
                </a:lnTo>
                <a:lnTo>
                  <a:pt x="0" y="5383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DAGxXY58Y1U</dc:identifier>
  <dcterms:modified xsi:type="dcterms:W3CDTF">2011-08-01T06:04:30Z</dcterms:modified>
  <cp:revision>1</cp:revision>
  <dc:title>Day-2: File System, Authentication Modules and Process Management</dc:title>
</cp:coreProperties>
</file>

<file path=docProps/thumbnail.jpeg>
</file>